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6"/>
  </p:sldMasterIdLst>
  <p:notesMasterIdLst>
    <p:notesMasterId r:id="rId44"/>
  </p:notesMasterIdLst>
  <p:handoutMasterIdLst>
    <p:handoutMasterId r:id="rId45"/>
  </p:handoutMasterIdLst>
  <p:sldIdLst>
    <p:sldId id="470" r:id="rId7"/>
    <p:sldId id="546" r:id="rId8"/>
    <p:sldId id="548" r:id="rId9"/>
    <p:sldId id="549" r:id="rId10"/>
    <p:sldId id="551" r:id="rId11"/>
    <p:sldId id="545" r:id="rId12"/>
    <p:sldId id="550" r:id="rId13"/>
    <p:sldId id="557" r:id="rId14"/>
    <p:sldId id="556" r:id="rId15"/>
    <p:sldId id="558" r:id="rId16"/>
    <p:sldId id="559" r:id="rId17"/>
    <p:sldId id="560" r:id="rId18"/>
    <p:sldId id="561" r:id="rId19"/>
    <p:sldId id="563" r:id="rId20"/>
    <p:sldId id="564" r:id="rId21"/>
    <p:sldId id="565" r:id="rId22"/>
    <p:sldId id="566" r:id="rId23"/>
    <p:sldId id="567" r:id="rId24"/>
    <p:sldId id="568" r:id="rId25"/>
    <p:sldId id="569" r:id="rId26"/>
    <p:sldId id="570" r:id="rId27"/>
    <p:sldId id="571" r:id="rId28"/>
    <p:sldId id="572" r:id="rId29"/>
    <p:sldId id="573" r:id="rId30"/>
    <p:sldId id="574" r:id="rId31"/>
    <p:sldId id="553" r:id="rId32"/>
    <p:sldId id="554" r:id="rId33"/>
    <p:sldId id="555" r:id="rId34"/>
    <p:sldId id="575" r:id="rId35"/>
    <p:sldId id="576" r:id="rId36"/>
    <p:sldId id="577" r:id="rId37"/>
    <p:sldId id="578" r:id="rId38"/>
    <p:sldId id="579" r:id="rId39"/>
    <p:sldId id="580" r:id="rId40"/>
    <p:sldId id="581" r:id="rId41"/>
    <p:sldId id="471" r:id="rId42"/>
    <p:sldId id="486" r:id="rId43"/>
  </p:sldIdLst>
  <p:sldSz cx="9144000" cy="5143500" type="screen16x9"/>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9">
          <p15:clr>
            <a:srgbClr val="A4A3A4"/>
          </p15:clr>
        </p15:guide>
        <p15:guide id="2" orient="horz" pos="696">
          <p15:clr>
            <a:srgbClr val="A4A3A4"/>
          </p15:clr>
        </p15:guide>
        <p15:guide id="3" orient="horz" pos="926">
          <p15:clr>
            <a:srgbClr val="A4A3A4"/>
          </p15:clr>
        </p15:guide>
        <p15:guide id="4" orient="horz" pos="2657">
          <p15:clr>
            <a:srgbClr val="A4A3A4"/>
          </p15:clr>
        </p15:guide>
        <p15:guide id="5" orient="horz" pos="232">
          <p15:clr>
            <a:srgbClr val="A4A3A4"/>
          </p15:clr>
        </p15:guide>
        <p15:guide id="6" orient="horz" pos="487">
          <p15:clr>
            <a:srgbClr val="A4A3A4"/>
          </p15:clr>
        </p15:guide>
        <p15:guide id="7" pos="241">
          <p15:clr>
            <a:srgbClr val="A4A3A4"/>
          </p15:clr>
        </p15:guide>
        <p15:guide id="8" orient="horz">
          <p15:clr>
            <a:srgbClr val="A4A3A4"/>
          </p15:clr>
        </p15:guide>
        <p15:guide id="9" orient="horz" pos="1337">
          <p15:clr>
            <a:srgbClr val="A4A3A4"/>
          </p15:clr>
        </p15:guide>
        <p15:guide id="10" orient="horz" pos="2653">
          <p15:clr>
            <a:srgbClr val="A4A3A4"/>
          </p15:clr>
        </p15:guide>
        <p15:guide id="11" orient="horz" pos="467">
          <p15:clr>
            <a:srgbClr val="A4A3A4"/>
          </p15:clr>
        </p15:guide>
        <p15:guide id="12" orient="horz" pos="3064">
          <p15:clr>
            <a:srgbClr val="A4A3A4"/>
          </p15:clr>
        </p15:guide>
        <p15:guide id="13" orient="horz" pos="845">
          <p15:clr>
            <a:srgbClr val="A4A3A4"/>
          </p15:clr>
        </p15:guide>
        <p15:guide id="14" orient="horz" pos="1492">
          <p15:clr>
            <a:srgbClr val="A4A3A4"/>
          </p15:clr>
        </p15:guide>
        <p15:guide id="15" orient="horz" pos="2339">
          <p15:clr>
            <a:srgbClr val="A4A3A4"/>
          </p15:clr>
        </p15:guide>
        <p15:guide id="16" orient="horz" pos="2848">
          <p15:clr>
            <a:srgbClr val="A4A3A4"/>
          </p15:clr>
        </p15:guide>
        <p15:guide id="17" orient="horz" pos="3239">
          <p15:clr>
            <a:srgbClr val="A4A3A4"/>
          </p15:clr>
        </p15:guide>
        <p15:guide id="18" orient="horz" pos="3149">
          <p15:clr>
            <a:srgbClr val="A4A3A4"/>
          </p15:clr>
        </p15:guide>
        <p15:guide id="19" orient="horz" pos="1037">
          <p15:clr>
            <a:srgbClr val="A4A3A4"/>
          </p15:clr>
        </p15:guide>
        <p15:guide id="20" pos="5759">
          <p15:clr>
            <a:srgbClr val="A4A3A4"/>
          </p15:clr>
        </p15:guide>
        <p15:guide id="21">
          <p15:clr>
            <a:srgbClr val="A4A3A4"/>
          </p15:clr>
        </p15:guide>
        <p15:guide id="22" pos="2880">
          <p15:clr>
            <a:srgbClr val="A4A3A4"/>
          </p15:clr>
        </p15:guide>
        <p15:guide id="23" pos="3312">
          <p15:clr>
            <a:srgbClr val="A4A3A4"/>
          </p15:clr>
        </p15:guide>
        <p15:guide id="24" pos="246">
          <p15:clr>
            <a:srgbClr val="A4A3A4"/>
          </p15:clr>
        </p15:guide>
        <p15:guide id="25" pos="5513">
          <p15:clr>
            <a:srgbClr val="A4A3A4"/>
          </p15:clr>
        </p15:guide>
        <p15:guide id="26" pos="4182">
          <p15:clr>
            <a:srgbClr val="A4A3A4"/>
          </p15:clr>
        </p15:guide>
        <p15:guide id="27" pos="1518">
          <p15:clr>
            <a:srgbClr val="A4A3A4"/>
          </p15:clr>
        </p15:guide>
        <p15:guide id="28" pos="37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dduri, VenkateshReddy" initials="MV" lastIdx="1" clrIdx="0">
    <p:extLst>
      <p:ext uri="{19B8F6BF-5375-455C-9EA6-DF929625EA0E}">
        <p15:presenceInfo xmlns:p15="http://schemas.microsoft.com/office/powerpoint/2012/main" userId="S-1-5-21-527237240-2000478354-839522115-1830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5F1"/>
    <a:srgbClr val="FF0066"/>
    <a:srgbClr val="981D97"/>
    <a:srgbClr val="007FA3"/>
    <a:srgbClr val="8C8D8D"/>
    <a:srgbClr val="F1F2F2"/>
    <a:srgbClr val="898989"/>
    <a:srgbClr val="FFFFFF"/>
    <a:srgbClr val="888A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0854" autoAdjust="0"/>
  </p:normalViewPr>
  <p:slideViewPr>
    <p:cSldViewPr snapToGrid="0" snapToObjects="1" showGuides="1">
      <p:cViewPr varScale="1">
        <p:scale>
          <a:sx n="86" d="100"/>
          <a:sy n="86" d="100"/>
        </p:scale>
        <p:origin x="876" y="108"/>
      </p:cViewPr>
      <p:guideLst>
        <p:guide orient="horz" pos="2889"/>
        <p:guide orient="horz" pos="696"/>
        <p:guide orient="horz" pos="926"/>
        <p:guide orient="horz" pos="2657"/>
        <p:guide orient="horz" pos="232"/>
        <p:guide orient="horz" pos="487"/>
        <p:guide pos="241"/>
        <p:guide orient="horz"/>
        <p:guide orient="horz" pos="1337"/>
        <p:guide orient="horz" pos="2653"/>
        <p:guide orient="horz" pos="467"/>
        <p:guide orient="horz" pos="3064"/>
        <p:guide orient="horz" pos="845"/>
        <p:guide orient="horz" pos="1492"/>
        <p:guide orient="horz" pos="2339"/>
        <p:guide orient="horz" pos="2848"/>
        <p:guide orient="horz" pos="3239"/>
        <p:guide orient="horz" pos="3149"/>
        <p:guide orient="horz" pos="1037"/>
        <p:guide pos="5759"/>
        <p:guide/>
        <p:guide pos="2880"/>
        <p:guide pos="3312"/>
        <p:guide pos="246"/>
        <p:guide pos="5513"/>
        <p:guide pos="4182"/>
        <p:guide pos="1518"/>
        <p:guide pos="3708"/>
      </p:guideLst>
    </p:cSldViewPr>
  </p:slideViewPr>
  <p:outlineViewPr>
    <p:cViewPr>
      <p:scale>
        <a:sx n="33" d="100"/>
        <a:sy n="33" d="100"/>
      </p:scale>
      <p:origin x="0" y="13752"/>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55" d="100"/>
          <a:sy n="55" d="100"/>
        </p:scale>
        <p:origin x="288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4993E57-F06E-2343-8505-8306C931B374}" type="datetimeFigureOut">
              <a:rPr lang="en-US" smtClean="0"/>
              <a:pPr/>
              <a:t>11/27/2020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0BA0C0-C469-224C-A13F-1126ACE84987}" type="slidenum">
              <a:rPr lang="en-US" smtClean="0"/>
              <a:pPr/>
              <a:t>‹#›</a:t>
            </a:fld>
            <a:endParaRPr lang="en-US" dirty="0"/>
          </a:p>
        </p:txBody>
      </p:sp>
    </p:spTree>
    <p:extLst>
      <p:ext uri="{BB962C8B-B14F-4D97-AF65-F5344CB8AC3E}">
        <p14:creationId xmlns:p14="http://schemas.microsoft.com/office/powerpoint/2010/main" val="26836766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07BF84B-43E9-48BB-A1EC-434B40C422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D7B3247D-C61B-494F-AB87-BD57C0B133FA}"/>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2BF8EA00-D115-4FA3-953F-E77C03B8977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Slide Number Placeholder 10">
            <a:extLst>
              <a:ext uri="{FF2B5EF4-FFF2-40B4-BE49-F238E27FC236}">
                <a16:creationId xmlns:a16="http://schemas.microsoft.com/office/drawing/2014/main" id="{38AB6994-E498-4890-9F41-1077DF329E0F}"/>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47DB0-7931-4014-B678-B15A51A52B79}" type="slidenum">
              <a:rPr lang="en-US" smtClean="0"/>
              <a:t>‹#›</a:t>
            </a:fld>
            <a:endParaRPr lang="en-US"/>
          </a:p>
        </p:txBody>
      </p:sp>
      <p:sp>
        <p:nvSpPr>
          <p:cNvPr id="12" name="Notes Placeholder 11">
            <a:extLst>
              <a:ext uri="{FF2B5EF4-FFF2-40B4-BE49-F238E27FC236}">
                <a16:creationId xmlns:a16="http://schemas.microsoft.com/office/drawing/2014/main" id="{0B9880B8-D3A5-4CA0-89D8-1EACC6F021D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a:extLst>
              <a:ext uri="{FF2B5EF4-FFF2-40B4-BE49-F238E27FC236}">
                <a16:creationId xmlns:a16="http://schemas.microsoft.com/office/drawing/2014/main" id="{DA8CFBC0-B78A-42D1-8D81-079A5BC3585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8CDC28-966F-45AC-A8C1-46CA0866761A}" type="datetimeFigureOut">
              <a:rPr lang="en-US" smtClean="0"/>
              <a:t>11/27/2020</a:t>
            </a:fld>
            <a:endParaRPr lang="en-US"/>
          </a:p>
        </p:txBody>
      </p:sp>
    </p:spTree>
    <p:extLst>
      <p:ext uri="{BB962C8B-B14F-4D97-AF65-F5344CB8AC3E}">
        <p14:creationId xmlns:p14="http://schemas.microsoft.com/office/powerpoint/2010/main" val="15294112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31</a:t>
            </a:fld>
            <a:endParaRPr lang="en-US"/>
          </a:p>
        </p:txBody>
      </p:sp>
    </p:spTree>
    <p:extLst>
      <p:ext uri="{BB962C8B-B14F-4D97-AF65-F5344CB8AC3E}">
        <p14:creationId xmlns:p14="http://schemas.microsoft.com/office/powerpoint/2010/main" val="2952811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32</a:t>
            </a:fld>
            <a:endParaRPr lang="en-US"/>
          </a:p>
        </p:txBody>
      </p:sp>
    </p:spTree>
    <p:extLst>
      <p:ext uri="{BB962C8B-B14F-4D97-AF65-F5344CB8AC3E}">
        <p14:creationId xmlns:p14="http://schemas.microsoft.com/office/powerpoint/2010/main" val="842063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33</a:t>
            </a:fld>
            <a:endParaRPr lang="en-US"/>
          </a:p>
        </p:txBody>
      </p:sp>
    </p:spTree>
    <p:extLst>
      <p:ext uri="{BB962C8B-B14F-4D97-AF65-F5344CB8AC3E}">
        <p14:creationId xmlns:p14="http://schemas.microsoft.com/office/powerpoint/2010/main" val="2503149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34</a:t>
            </a:fld>
            <a:endParaRPr lang="en-US"/>
          </a:p>
        </p:txBody>
      </p:sp>
    </p:spTree>
    <p:extLst>
      <p:ext uri="{BB962C8B-B14F-4D97-AF65-F5344CB8AC3E}">
        <p14:creationId xmlns:p14="http://schemas.microsoft.com/office/powerpoint/2010/main" val="2090812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35</a:t>
            </a:fld>
            <a:endParaRPr lang="en-US"/>
          </a:p>
        </p:txBody>
      </p:sp>
    </p:spTree>
    <p:extLst>
      <p:ext uri="{BB962C8B-B14F-4D97-AF65-F5344CB8AC3E}">
        <p14:creationId xmlns:p14="http://schemas.microsoft.com/office/powerpoint/2010/main" val="1796971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4005644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371600"/>
            <a:ext cx="4096800" cy="3253979"/>
          </a:xfrm>
        </p:spPr>
        <p:txBody>
          <a:bodyPr/>
          <a:lstStyle/>
          <a:p>
            <a:pPr lvl="0"/>
            <a:r>
              <a:rPr lang="en-US"/>
              <a:t>Edit Master text styles</a:t>
            </a:r>
          </a:p>
          <a:p>
            <a:pPr lvl="1"/>
            <a:r>
              <a:rPr lang="en-US"/>
              <a:t>Second level</a:t>
            </a:r>
          </a:p>
          <a:p>
            <a:pPr lvl="2"/>
            <a:r>
              <a:rPr lang="en-US"/>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4267490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783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99063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
        <p:nvSpPr>
          <p:cNvPr id="7" name="Text Placeholder 5"/>
          <p:cNvSpPr>
            <a:spLocks noGrp="1"/>
          </p:cNvSpPr>
          <p:nvPr>
            <p:ph type="body" sz="quarter" idx="15"/>
          </p:nvPr>
        </p:nvSpPr>
        <p:spPr>
          <a:xfrm>
            <a:off x="382396" y="745403"/>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577279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425096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5" name="Content Placeholder 2"/>
          <p:cNvSpPr>
            <a:spLocks noGrp="1"/>
          </p:cNvSpPr>
          <p:nvPr>
            <p:ph idx="1"/>
          </p:nvPr>
        </p:nvSpPr>
        <p:spPr>
          <a:xfrm>
            <a:off x="392112" y="1241824"/>
            <a:ext cx="4068000" cy="3383756"/>
          </a:xfrm>
          <a:prstGeom prst="rect">
            <a:avLst/>
          </a:prstGeom>
        </p:spPr>
        <p:txBody>
          <a:bodyPr/>
          <a:lstStyle/>
          <a:p>
            <a:pPr lvl="0"/>
            <a:r>
              <a:rPr lang="en-US"/>
              <a:t>Edit Master text styles</a:t>
            </a:r>
          </a:p>
          <a:p>
            <a:pPr lvl="1"/>
            <a:r>
              <a:rPr lang="en-US"/>
              <a:t>Second level</a:t>
            </a:r>
          </a:p>
          <a:p>
            <a:pPr lvl="2"/>
            <a:r>
              <a:rPr lang="en-US"/>
              <a:t>Third level</a:t>
            </a:r>
          </a:p>
        </p:txBody>
      </p:sp>
      <p:sp>
        <p:nvSpPr>
          <p:cNvPr id="14" name="Picture Placeholder 12"/>
          <p:cNvSpPr>
            <a:spLocks noGrp="1"/>
          </p:cNvSpPr>
          <p:nvPr>
            <p:ph type="pic" sz="quarter" idx="13" hasCustomPrompt="1"/>
          </p:nvPr>
        </p:nvSpPr>
        <p:spPr>
          <a:xfrm>
            <a:off x="4691008" y="1241823"/>
            <a:ext cx="4052750" cy="3383756"/>
          </a:xfrm>
          <a:prstGeom prst="rect">
            <a:avLst/>
          </a:prstGeom>
          <a:solidFill>
            <a:schemeClr val="accent6">
              <a:lumMod val="20000"/>
              <a:lumOff val="80000"/>
            </a:schemeClr>
          </a:solidFill>
        </p:spPr>
        <p:txBody>
          <a:bodyPr/>
          <a:lstStyle>
            <a:lvl1pPr marL="0" marR="0" indent="0" algn="l" defTabSz="914400" rtl="0" eaLnBrk="1" fontAlgn="auto" latinLnBrk="0" hangingPunct="1">
              <a:lnSpc>
                <a:spcPct val="110000"/>
              </a:lnSpc>
              <a:spcBef>
                <a:spcPts val="0"/>
              </a:spcBef>
              <a:spcAft>
                <a:spcPts val="0"/>
              </a:spcAft>
              <a:buClr>
                <a:srgbClr val="8DC63F"/>
              </a:buClr>
              <a:buSzTx/>
              <a:buFont typeface="Calibri" panose="020F0502020204030204" pitchFamily="34" charset="0"/>
              <a:buNone/>
              <a:tabLst/>
              <a:defRPr/>
            </a:lvl1pPr>
          </a:lstStyle>
          <a:p>
            <a:r>
              <a:rPr lang="fi-FI" dirty="0"/>
              <a:t>Click icon to add picture</a:t>
            </a:r>
            <a:br>
              <a:rPr lang="fi-FI" dirty="0"/>
            </a:br>
            <a:br>
              <a:rPr lang="fi-FI" dirty="0"/>
            </a:br>
            <a:r>
              <a:rPr lang="en-US" cap="none" baseline="0" dirty="0"/>
              <a:t>Go to the speaker notes of this slide for instructions on how to add pictures</a:t>
            </a:r>
            <a:endParaRPr lang="fi-FI" dirty="0"/>
          </a:p>
        </p:txBody>
      </p:sp>
    </p:spTree>
    <p:extLst>
      <p:ext uri="{BB962C8B-B14F-4D97-AF65-F5344CB8AC3E}">
        <p14:creationId xmlns:p14="http://schemas.microsoft.com/office/powerpoint/2010/main" val="1957693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tx1"/>
                </a:solidFill>
              </a:rPr>
              <a:t>©2019 FIS and/or its subsidiaries. All Rights Reserved.</a:t>
            </a:r>
            <a:r>
              <a:rPr lang="en-US" sz="800" b="0" i="0" baseline="0" dirty="0">
                <a:solidFill>
                  <a:schemeClr val="tx1"/>
                </a:solidFill>
              </a:rPr>
              <a:t> </a:t>
            </a:r>
            <a:r>
              <a:rPr lang="en-US" sz="800" b="0" i="0" dirty="0">
                <a:solidFill>
                  <a:schemeClr val="tx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5955618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ECB8F72E-8BD8-4870-9A96-39F944C4E9AB}"/>
              </a:ext>
            </a:extLst>
          </p:cNvPr>
          <p:cNvSpPr/>
          <p:nvPr userDrawn="1"/>
        </p:nvSpPr>
        <p:spPr bwMode="ltGray">
          <a:xfrm>
            <a:off x="0"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D122FA13-40E5-4038-B08A-D0079301B18E}"/>
              </a:ext>
            </a:extLst>
          </p:cNvPr>
          <p:cNvSpPr/>
          <p:nvPr userDrawn="1"/>
        </p:nvSpPr>
        <p:spPr bwMode="ltGray">
          <a:xfrm>
            <a:off x="3049524" y="2871835"/>
            <a:ext cx="3044952" cy="182378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A61EED13-E751-4EA1-AA4B-153601689933}"/>
              </a:ext>
            </a:extLst>
          </p:cNvPr>
          <p:cNvSpPr/>
          <p:nvPr userDrawn="1"/>
        </p:nvSpPr>
        <p:spPr bwMode="ltGray">
          <a:xfrm>
            <a:off x="6099049"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Text Placeholder 9">
            <a:extLst>
              <a:ext uri="{FF2B5EF4-FFF2-40B4-BE49-F238E27FC236}">
                <a16:creationId xmlns:a16="http://schemas.microsoft.com/office/drawing/2014/main" id="{F2D8F4FD-8926-46ED-8D91-D20263125438}"/>
              </a:ext>
            </a:extLst>
          </p:cNvPr>
          <p:cNvSpPr>
            <a:spLocks noGrp="1"/>
          </p:cNvSpPr>
          <p:nvPr>
            <p:ph type="body" sz="quarter" idx="13" hasCustomPrompt="1"/>
          </p:nvPr>
        </p:nvSpPr>
        <p:spPr>
          <a:xfrm>
            <a:off x="158816" y="2125439"/>
            <a:ext cx="2727318"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2" name="Text Placeholder 9">
            <a:extLst>
              <a:ext uri="{FF2B5EF4-FFF2-40B4-BE49-F238E27FC236}">
                <a16:creationId xmlns:a16="http://schemas.microsoft.com/office/drawing/2014/main" id="{206ED07A-C7B5-4DD6-A7CB-A2EC4810812B}"/>
              </a:ext>
            </a:extLst>
          </p:cNvPr>
          <p:cNvSpPr>
            <a:spLocks noGrp="1"/>
          </p:cNvSpPr>
          <p:nvPr>
            <p:ph type="body" sz="quarter" idx="23" hasCustomPrompt="1"/>
          </p:nvPr>
        </p:nvSpPr>
        <p:spPr>
          <a:xfrm>
            <a:off x="6263642"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3" name="Text Placeholder 9">
            <a:extLst>
              <a:ext uri="{FF2B5EF4-FFF2-40B4-BE49-F238E27FC236}">
                <a16:creationId xmlns:a16="http://schemas.microsoft.com/office/drawing/2014/main" id="{5514FB1B-8314-40B1-B683-85EC4E61F98B}"/>
              </a:ext>
            </a:extLst>
          </p:cNvPr>
          <p:cNvSpPr>
            <a:spLocks noGrp="1"/>
          </p:cNvSpPr>
          <p:nvPr>
            <p:ph type="body" sz="quarter" idx="26" hasCustomPrompt="1"/>
          </p:nvPr>
        </p:nvSpPr>
        <p:spPr>
          <a:xfrm>
            <a:off x="3209544"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4" name="Text Placeholder 9">
            <a:extLst>
              <a:ext uri="{FF2B5EF4-FFF2-40B4-BE49-F238E27FC236}">
                <a16:creationId xmlns:a16="http://schemas.microsoft.com/office/drawing/2014/main" id="{E984D0D5-DEF4-4F05-95A5-0461B6BB1155}"/>
              </a:ext>
            </a:extLst>
          </p:cNvPr>
          <p:cNvSpPr>
            <a:spLocks noGrp="1"/>
          </p:cNvSpPr>
          <p:nvPr>
            <p:ph type="body" sz="quarter" idx="28" hasCustomPrompt="1"/>
          </p:nvPr>
        </p:nvSpPr>
        <p:spPr>
          <a:xfrm>
            <a:off x="6263642"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5" name="Text Placeholder 9">
            <a:extLst>
              <a:ext uri="{FF2B5EF4-FFF2-40B4-BE49-F238E27FC236}">
                <a16:creationId xmlns:a16="http://schemas.microsoft.com/office/drawing/2014/main" id="{0691E6F1-2137-4CF5-B843-ED864F27822B}"/>
              </a:ext>
            </a:extLst>
          </p:cNvPr>
          <p:cNvSpPr>
            <a:spLocks noGrp="1"/>
          </p:cNvSpPr>
          <p:nvPr>
            <p:ph type="body" sz="quarter" idx="29" hasCustomPrompt="1"/>
          </p:nvPr>
        </p:nvSpPr>
        <p:spPr>
          <a:xfrm>
            <a:off x="3209544"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6" name="Text Placeholder 9">
            <a:extLst>
              <a:ext uri="{FF2B5EF4-FFF2-40B4-BE49-F238E27FC236}">
                <a16:creationId xmlns:a16="http://schemas.microsoft.com/office/drawing/2014/main" id="{4130BA57-3A10-4AA0-9B39-E475029419E4}"/>
              </a:ext>
            </a:extLst>
          </p:cNvPr>
          <p:cNvSpPr>
            <a:spLocks noGrp="1"/>
          </p:cNvSpPr>
          <p:nvPr>
            <p:ph type="body" sz="quarter" idx="30" hasCustomPrompt="1"/>
          </p:nvPr>
        </p:nvSpPr>
        <p:spPr>
          <a:xfrm>
            <a:off x="158816" y="3942506"/>
            <a:ext cx="2727318"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7" name="Picture Placeholder 2">
            <a:extLst>
              <a:ext uri="{FF2B5EF4-FFF2-40B4-BE49-F238E27FC236}">
                <a16:creationId xmlns:a16="http://schemas.microsoft.com/office/drawing/2014/main" id="{C470DEBA-0873-48D6-8127-F1B793A376B1}"/>
              </a:ext>
            </a:extLst>
          </p:cNvPr>
          <p:cNvSpPr>
            <a:spLocks noGrp="1"/>
          </p:cNvSpPr>
          <p:nvPr>
            <p:ph type="pic" sz="quarter" idx="22"/>
          </p:nvPr>
        </p:nvSpPr>
        <p:spPr>
          <a:xfrm>
            <a:off x="158816" y="1337135"/>
            <a:ext cx="2727318" cy="636820"/>
          </a:xfrm>
        </p:spPr>
        <p:txBody>
          <a:bodyPr tIns="0" rIns="0" bIns="0" anchor="ctr" anchorCtr="0"/>
          <a:lstStyle>
            <a:lvl1pPr marL="0" indent="0" algn="ctr">
              <a:buNone/>
              <a:defRPr sz="1600">
                <a:solidFill>
                  <a:schemeClr val="tx1"/>
                </a:solidFill>
              </a:defRPr>
            </a:lvl1pPr>
          </a:lstStyle>
          <a:p>
            <a:endParaRPr lang="en-US" dirty="0"/>
          </a:p>
        </p:txBody>
      </p:sp>
      <p:sp>
        <p:nvSpPr>
          <p:cNvPr id="18" name="Picture Placeholder 2">
            <a:extLst>
              <a:ext uri="{FF2B5EF4-FFF2-40B4-BE49-F238E27FC236}">
                <a16:creationId xmlns:a16="http://schemas.microsoft.com/office/drawing/2014/main" id="{62A82822-01BE-4B60-A2DC-4F8944715738}"/>
              </a:ext>
            </a:extLst>
          </p:cNvPr>
          <p:cNvSpPr>
            <a:spLocks noGrp="1"/>
          </p:cNvSpPr>
          <p:nvPr>
            <p:ph type="pic" sz="quarter" idx="31"/>
          </p:nvPr>
        </p:nvSpPr>
        <p:spPr>
          <a:xfrm>
            <a:off x="3209544"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C0505C07-347D-448D-BDBA-F9E6E37FA04D}"/>
              </a:ext>
            </a:extLst>
          </p:cNvPr>
          <p:cNvSpPr>
            <a:spLocks noGrp="1"/>
          </p:cNvSpPr>
          <p:nvPr>
            <p:ph type="pic" sz="quarter" idx="32"/>
          </p:nvPr>
        </p:nvSpPr>
        <p:spPr>
          <a:xfrm>
            <a:off x="6263642"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7F0ADCFA-0E37-4E72-A92B-802E2F76B9E9}"/>
              </a:ext>
            </a:extLst>
          </p:cNvPr>
          <p:cNvSpPr>
            <a:spLocks noGrp="1"/>
          </p:cNvSpPr>
          <p:nvPr>
            <p:ph type="pic" sz="quarter" idx="33"/>
          </p:nvPr>
        </p:nvSpPr>
        <p:spPr>
          <a:xfrm>
            <a:off x="3209544"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E9D2949D-45F2-4FC7-83B9-580E9D7DE668}"/>
              </a:ext>
            </a:extLst>
          </p:cNvPr>
          <p:cNvSpPr>
            <a:spLocks noGrp="1"/>
          </p:cNvSpPr>
          <p:nvPr>
            <p:ph type="pic" sz="quarter" idx="34"/>
          </p:nvPr>
        </p:nvSpPr>
        <p:spPr>
          <a:xfrm>
            <a:off x="161458" y="3158874"/>
            <a:ext cx="2727318" cy="636820"/>
          </a:xfrm>
        </p:spPr>
        <p:txBody>
          <a:bodyPr tIns="0" rIns="0" bIns="0" anchor="ctr" anchorCtr="0"/>
          <a:lstStyle>
            <a:lvl1pPr marL="0" indent="0" algn="ctr">
              <a:buNone/>
              <a:defRPr sz="1600">
                <a:solidFill>
                  <a:schemeClr val="tx1"/>
                </a:solidFill>
              </a:defRPr>
            </a:lvl1pPr>
          </a:lstStyle>
          <a:p>
            <a:r>
              <a:rPr lang="en-US" dirty="0"/>
              <a:t>Click icon to add picture</a:t>
            </a:r>
          </a:p>
        </p:txBody>
      </p:sp>
      <p:sp>
        <p:nvSpPr>
          <p:cNvPr id="22" name="Picture Placeholder 2">
            <a:extLst>
              <a:ext uri="{FF2B5EF4-FFF2-40B4-BE49-F238E27FC236}">
                <a16:creationId xmlns:a16="http://schemas.microsoft.com/office/drawing/2014/main" id="{EC0184F9-6484-45EA-8221-D2ADAA67BE1D}"/>
              </a:ext>
            </a:extLst>
          </p:cNvPr>
          <p:cNvSpPr>
            <a:spLocks noGrp="1"/>
          </p:cNvSpPr>
          <p:nvPr>
            <p:ph type="pic" sz="quarter" idx="35"/>
          </p:nvPr>
        </p:nvSpPr>
        <p:spPr>
          <a:xfrm>
            <a:off x="6263642"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1378343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18" name="Rectangle 17">
            <a:extLst>
              <a:ext uri="{FF2B5EF4-FFF2-40B4-BE49-F238E27FC236}">
                <a16:creationId xmlns:a16="http://schemas.microsoft.com/office/drawing/2014/main" id="{DA58602E-BBCB-48DF-99EE-078786C47972}"/>
              </a:ext>
            </a:extLst>
          </p:cNvPr>
          <p:cNvSpPr/>
          <p:nvPr userDrawn="1"/>
        </p:nvSpPr>
        <p:spPr bwMode="ltGray">
          <a:xfrm>
            <a:off x="0"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9" name="Rectangle 18">
            <a:extLst>
              <a:ext uri="{FF2B5EF4-FFF2-40B4-BE49-F238E27FC236}">
                <a16:creationId xmlns:a16="http://schemas.microsoft.com/office/drawing/2014/main" id="{48FB0C30-B683-45E3-850D-7BE22CE7C097}"/>
              </a:ext>
            </a:extLst>
          </p:cNvPr>
          <p:cNvSpPr/>
          <p:nvPr userDrawn="1"/>
        </p:nvSpPr>
        <p:spPr bwMode="ltGray">
          <a:xfrm>
            <a:off x="3654136"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0" name="Rectangle 19">
            <a:extLst>
              <a:ext uri="{FF2B5EF4-FFF2-40B4-BE49-F238E27FC236}">
                <a16:creationId xmlns:a16="http://schemas.microsoft.com/office/drawing/2014/main" id="{75E4872A-3124-4E10-BDD2-546F034FDA70}"/>
              </a:ext>
            </a:extLst>
          </p:cNvPr>
          <p:cNvSpPr/>
          <p:nvPr userDrawn="1"/>
        </p:nvSpPr>
        <p:spPr bwMode="ltGray">
          <a:xfrm>
            <a:off x="7302405" y="1118454"/>
            <a:ext cx="1838131"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1" name="Rectangle 20">
            <a:extLst>
              <a:ext uri="{FF2B5EF4-FFF2-40B4-BE49-F238E27FC236}">
                <a16:creationId xmlns:a16="http://schemas.microsoft.com/office/drawing/2014/main" id="{9ECCB1E9-0C00-40FF-A39C-E20EC0310787}"/>
              </a:ext>
            </a:extLst>
          </p:cNvPr>
          <p:cNvSpPr/>
          <p:nvPr userDrawn="1"/>
        </p:nvSpPr>
        <p:spPr bwMode="ltGray">
          <a:xfrm>
            <a:off x="1824062"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accent2"/>
              </a:solidFill>
              <a:latin typeface="+mn-lt"/>
            </a:endParaRPr>
          </a:p>
        </p:txBody>
      </p:sp>
      <p:sp>
        <p:nvSpPr>
          <p:cNvPr id="22" name="Rectangle 21">
            <a:extLst>
              <a:ext uri="{FF2B5EF4-FFF2-40B4-BE49-F238E27FC236}">
                <a16:creationId xmlns:a16="http://schemas.microsoft.com/office/drawing/2014/main" id="{C8A56E3E-3DF0-4903-B77C-E0E91E669682}"/>
              </a:ext>
            </a:extLst>
          </p:cNvPr>
          <p:cNvSpPr/>
          <p:nvPr userDrawn="1"/>
        </p:nvSpPr>
        <p:spPr bwMode="ltGray">
          <a:xfrm>
            <a:off x="5473605"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3" name="Rectangle 22">
            <a:extLst>
              <a:ext uri="{FF2B5EF4-FFF2-40B4-BE49-F238E27FC236}">
                <a16:creationId xmlns:a16="http://schemas.microsoft.com/office/drawing/2014/main" id="{9FF4093F-C7E2-4081-B7DE-F1C484860368}"/>
              </a:ext>
            </a:extLst>
          </p:cNvPr>
          <p:cNvSpPr/>
          <p:nvPr userDrawn="1"/>
        </p:nvSpPr>
        <p:spPr>
          <a:xfrm>
            <a:off x="7302405" y="2832953"/>
            <a:ext cx="1838131" cy="170963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tx1"/>
              </a:solidFill>
              <a:latin typeface="+mn-lt"/>
            </a:endParaRPr>
          </a:p>
        </p:txBody>
      </p:sp>
      <p:sp>
        <p:nvSpPr>
          <p:cNvPr id="24" name="Text Placeholder 9">
            <a:extLst>
              <a:ext uri="{FF2B5EF4-FFF2-40B4-BE49-F238E27FC236}">
                <a16:creationId xmlns:a16="http://schemas.microsoft.com/office/drawing/2014/main" id="{08689FF4-41FB-461B-8FAB-B51AC8F32950}"/>
              </a:ext>
            </a:extLst>
          </p:cNvPr>
          <p:cNvSpPr>
            <a:spLocks noGrp="1"/>
          </p:cNvSpPr>
          <p:nvPr>
            <p:ph type="body" sz="quarter" idx="13" hasCustomPrompt="1"/>
          </p:nvPr>
        </p:nvSpPr>
        <p:spPr>
          <a:xfrm>
            <a:off x="141567"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5" name="Text Placeholder 9">
            <a:extLst>
              <a:ext uri="{FF2B5EF4-FFF2-40B4-BE49-F238E27FC236}">
                <a16:creationId xmlns:a16="http://schemas.microsoft.com/office/drawing/2014/main" id="{7AF64701-46A3-4B5B-ADF5-4A9BB90BD649}"/>
              </a:ext>
            </a:extLst>
          </p:cNvPr>
          <p:cNvSpPr>
            <a:spLocks noGrp="1"/>
          </p:cNvSpPr>
          <p:nvPr>
            <p:ph type="body" sz="quarter" idx="14" hasCustomPrompt="1"/>
          </p:nvPr>
        </p:nvSpPr>
        <p:spPr>
          <a:xfrm>
            <a:off x="3800440"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6" name="Text Placeholder 9">
            <a:extLst>
              <a:ext uri="{FF2B5EF4-FFF2-40B4-BE49-F238E27FC236}">
                <a16:creationId xmlns:a16="http://schemas.microsoft.com/office/drawing/2014/main" id="{6AD7556A-C724-4F8E-9702-61BFD594B1E2}"/>
              </a:ext>
            </a:extLst>
          </p:cNvPr>
          <p:cNvSpPr>
            <a:spLocks noGrp="1"/>
          </p:cNvSpPr>
          <p:nvPr>
            <p:ph type="body" sz="quarter" idx="15" hasCustomPrompt="1"/>
          </p:nvPr>
        </p:nvSpPr>
        <p:spPr>
          <a:xfrm>
            <a:off x="7454805" y="1337561"/>
            <a:ext cx="1533331"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7" name="Text Placeholder 9">
            <a:extLst>
              <a:ext uri="{FF2B5EF4-FFF2-40B4-BE49-F238E27FC236}">
                <a16:creationId xmlns:a16="http://schemas.microsoft.com/office/drawing/2014/main" id="{58F8CE21-919F-4707-AD2C-7F48DB9ABA18}"/>
              </a:ext>
            </a:extLst>
          </p:cNvPr>
          <p:cNvSpPr>
            <a:spLocks noGrp="1"/>
          </p:cNvSpPr>
          <p:nvPr>
            <p:ph type="body" sz="quarter" idx="16" hasCustomPrompt="1"/>
          </p:nvPr>
        </p:nvSpPr>
        <p:spPr>
          <a:xfrm>
            <a:off x="1970366"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8" name="Text Placeholder 9">
            <a:extLst>
              <a:ext uri="{FF2B5EF4-FFF2-40B4-BE49-F238E27FC236}">
                <a16:creationId xmlns:a16="http://schemas.microsoft.com/office/drawing/2014/main" id="{DDE5E97C-30A6-4B33-B978-105A0EE9A169}"/>
              </a:ext>
            </a:extLst>
          </p:cNvPr>
          <p:cNvSpPr>
            <a:spLocks noGrp="1"/>
          </p:cNvSpPr>
          <p:nvPr>
            <p:ph type="body" sz="quarter" idx="17" hasCustomPrompt="1"/>
          </p:nvPr>
        </p:nvSpPr>
        <p:spPr>
          <a:xfrm>
            <a:off x="5624198"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9" name="Text Placeholder 9">
            <a:extLst>
              <a:ext uri="{FF2B5EF4-FFF2-40B4-BE49-F238E27FC236}">
                <a16:creationId xmlns:a16="http://schemas.microsoft.com/office/drawing/2014/main" id="{563923C1-A0D9-44C8-8F6F-32526E7F7A36}"/>
              </a:ext>
            </a:extLst>
          </p:cNvPr>
          <p:cNvSpPr>
            <a:spLocks noGrp="1"/>
          </p:cNvSpPr>
          <p:nvPr>
            <p:ph type="body" sz="quarter" idx="18" hasCustomPrompt="1"/>
          </p:nvPr>
        </p:nvSpPr>
        <p:spPr>
          <a:xfrm>
            <a:off x="1970366"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0" name="Text Placeholder 9">
            <a:extLst>
              <a:ext uri="{FF2B5EF4-FFF2-40B4-BE49-F238E27FC236}">
                <a16:creationId xmlns:a16="http://schemas.microsoft.com/office/drawing/2014/main" id="{D2D4CA5C-3495-4C2C-8E9A-16CFB3F6BC4D}"/>
              </a:ext>
            </a:extLst>
          </p:cNvPr>
          <p:cNvSpPr>
            <a:spLocks noGrp="1"/>
          </p:cNvSpPr>
          <p:nvPr>
            <p:ph type="body" sz="quarter" idx="19" hasCustomPrompt="1"/>
          </p:nvPr>
        </p:nvSpPr>
        <p:spPr>
          <a:xfrm>
            <a:off x="5624198"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1" name="Text Placeholder 9">
            <a:extLst>
              <a:ext uri="{FF2B5EF4-FFF2-40B4-BE49-F238E27FC236}">
                <a16:creationId xmlns:a16="http://schemas.microsoft.com/office/drawing/2014/main" id="{BB84D64E-61DA-4CC5-80B8-4648F13AFD4B}"/>
              </a:ext>
            </a:extLst>
          </p:cNvPr>
          <p:cNvSpPr>
            <a:spLocks noGrp="1"/>
          </p:cNvSpPr>
          <p:nvPr>
            <p:ph type="body" sz="quarter" idx="20" hasCustomPrompt="1"/>
          </p:nvPr>
        </p:nvSpPr>
        <p:spPr>
          <a:xfrm>
            <a:off x="3800440"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2" name="Text Placeholder 9">
            <a:extLst>
              <a:ext uri="{FF2B5EF4-FFF2-40B4-BE49-F238E27FC236}">
                <a16:creationId xmlns:a16="http://schemas.microsoft.com/office/drawing/2014/main" id="{3FBA56D4-C208-4129-948E-11AF074F4D76}"/>
              </a:ext>
            </a:extLst>
          </p:cNvPr>
          <p:cNvSpPr>
            <a:spLocks noGrp="1"/>
          </p:cNvSpPr>
          <p:nvPr>
            <p:ph type="body" sz="quarter" idx="21" hasCustomPrompt="1"/>
          </p:nvPr>
        </p:nvSpPr>
        <p:spPr>
          <a:xfrm>
            <a:off x="7454805" y="3090831"/>
            <a:ext cx="1533331"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3" name="Text Placeholder 9">
            <a:extLst>
              <a:ext uri="{FF2B5EF4-FFF2-40B4-BE49-F238E27FC236}">
                <a16:creationId xmlns:a16="http://schemas.microsoft.com/office/drawing/2014/main" id="{6907C351-9ABB-4D00-98D7-C8EEE45DEA13}"/>
              </a:ext>
            </a:extLst>
          </p:cNvPr>
          <p:cNvSpPr>
            <a:spLocks noGrp="1"/>
          </p:cNvSpPr>
          <p:nvPr>
            <p:ph type="body" sz="quarter" idx="22" hasCustomPrompt="1"/>
          </p:nvPr>
        </p:nvSpPr>
        <p:spPr>
          <a:xfrm>
            <a:off x="141567"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Tree>
    <p:extLst>
      <p:ext uri="{BB962C8B-B14F-4D97-AF65-F5344CB8AC3E}">
        <p14:creationId xmlns:p14="http://schemas.microsoft.com/office/powerpoint/2010/main" val="1438107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B58D3A2F-91E7-466F-B735-D49123052215}"/>
              </a:ext>
            </a:extLst>
          </p:cNvPr>
          <p:cNvSpPr/>
          <p:nvPr userDrawn="1"/>
        </p:nvSpPr>
        <p:spPr bwMode="ltGray">
          <a:xfrm>
            <a:off x="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95CA128E-575E-4E48-A2BD-A2D6837FFE9C}"/>
              </a:ext>
            </a:extLst>
          </p:cNvPr>
          <p:cNvSpPr/>
          <p:nvPr userDrawn="1"/>
        </p:nvSpPr>
        <p:spPr bwMode="ltGray">
          <a:xfrm>
            <a:off x="36576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57391657-195D-46FE-80AB-C9D04B47D1BF}"/>
              </a:ext>
            </a:extLst>
          </p:cNvPr>
          <p:cNvSpPr/>
          <p:nvPr userDrawn="1"/>
        </p:nvSpPr>
        <p:spPr bwMode="ltGray">
          <a:xfrm>
            <a:off x="73152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Rectangle 10">
            <a:extLst>
              <a:ext uri="{FF2B5EF4-FFF2-40B4-BE49-F238E27FC236}">
                <a16:creationId xmlns:a16="http://schemas.microsoft.com/office/drawing/2014/main" id="{E67665E5-8F06-4576-A118-058A30607939}"/>
              </a:ext>
            </a:extLst>
          </p:cNvPr>
          <p:cNvSpPr/>
          <p:nvPr userDrawn="1"/>
        </p:nvSpPr>
        <p:spPr bwMode="ltGray">
          <a:xfrm>
            <a:off x="0" y="3222038"/>
            <a:ext cx="9144000" cy="1424022"/>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2" name="Text Placeholder 9">
            <a:extLst>
              <a:ext uri="{FF2B5EF4-FFF2-40B4-BE49-F238E27FC236}">
                <a16:creationId xmlns:a16="http://schemas.microsoft.com/office/drawing/2014/main" id="{BED8F16E-47DB-4062-BC8A-FC8460EC2E52}"/>
              </a:ext>
            </a:extLst>
          </p:cNvPr>
          <p:cNvSpPr>
            <a:spLocks noGrp="1"/>
          </p:cNvSpPr>
          <p:nvPr>
            <p:ph type="body" sz="quarter" idx="13" hasCustomPrompt="1"/>
          </p:nvPr>
        </p:nvSpPr>
        <p:spPr>
          <a:xfrm>
            <a:off x="1463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3" name="Text Placeholder 9">
            <a:extLst>
              <a:ext uri="{FF2B5EF4-FFF2-40B4-BE49-F238E27FC236}">
                <a16:creationId xmlns:a16="http://schemas.microsoft.com/office/drawing/2014/main" id="{7C353966-E92D-4F39-A274-65656295D04C}"/>
              </a:ext>
            </a:extLst>
          </p:cNvPr>
          <p:cNvSpPr>
            <a:spLocks noGrp="1"/>
          </p:cNvSpPr>
          <p:nvPr>
            <p:ph type="body" sz="quarter" idx="14" hasCustomPrompt="1"/>
          </p:nvPr>
        </p:nvSpPr>
        <p:spPr>
          <a:xfrm>
            <a:off x="38039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4" name="Text Placeholder 9">
            <a:extLst>
              <a:ext uri="{FF2B5EF4-FFF2-40B4-BE49-F238E27FC236}">
                <a16:creationId xmlns:a16="http://schemas.microsoft.com/office/drawing/2014/main" id="{9E2B2D0B-832D-4E0E-A99F-ABB44684334F}"/>
              </a:ext>
            </a:extLst>
          </p:cNvPr>
          <p:cNvSpPr>
            <a:spLocks noGrp="1"/>
          </p:cNvSpPr>
          <p:nvPr>
            <p:ph type="body" sz="quarter" idx="15" hasCustomPrompt="1"/>
          </p:nvPr>
        </p:nvSpPr>
        <p:spPr>
          <a:xfrm>
            <a:off x="74615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5" name="Text Placeholder 9">
            <a:extLst>
              <a:ext uri="{FF2B5EF4-FFF2-40B4-BE49-F238E27FC236}">
                <a16:creationId xmlns:a16="http://schemas.microsoft.com/office/drawing/2014/main" id="{2A90B2AC-615F-4025-BC55-96931C68AABF}"/>
              </a:ext>
            </a:extLst>
          </p:cNvPr>
          <p:cNvSpPr>
            <a:spLocks noGrp="1"/>
          </p:cNvSpPr>
          <p:nvPr>
            <p:ph type="body" sz="quarter" idx="18" hasCustomPrompt="1"/>
          </p:nvPr>
        </p:nvSpPr>
        <p:spPr>
          <a:xfrm>
            <a:off x="19751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6" name="Text Placeholder 9">
            <a:extLst>
              <a:ext uri="{FF2B5EF4-FFF2-40B4-BE49-F238E27FC236}">
                <a16:creationId xmlns:a16="http://schemas.microsoft.com/office/drawing/2014/main" id="{A5F97208-2C9C-4CCE-ABFF-912655E3EB53}"/>
              </a:ext>
            </a:extLst>
          </p:cNvPr>
          <p:cNvSpPr>
            <a:spLocks noGrp="1"/>
          </p:cNvSpPr>
          <p:nvPr>
            <p:ph type="body" sz="quarter" idx="19" hasCustomPrompt="1"/>
          </p:nvPr>
        </p:nvSpPr>
        <p:spPr>
          <a:xfrm>
            <a:off x="56327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7" name="Text Placeholder 9">
            <a:extLst>
              <a:ext uri="{FF2B5EF4-FFF2-40B4-BE49-F238E27FC236}">
                <a16:creationId xmlns:a16="http://schemas.microsoft.com/office/drawing/2014/main" id="{4BC22221-E09A-4164-8C8E-FA38BBE6CBD1}"/>
              </a:ext>
            </a:extLst>
          </p:cNvPr>
          <p:cNvSpPr>
            <a:spLocks noGrp="1"/>
          </p:cNvSpPr>
          <p:nvPr>
            <p:ph type="body" sz="quarter" idx="20" hasCustomPrompt="1"/>
          </p:nvPr>
        </p:nvSpPr>
        <p:spPr>
          <a:xfrm>
            <a:off x="410766" y="3324542"/>
            <a:ext cx="8322468" cy="1180908"/>
          </a:xfrm>
        </p:spPr>
        <p:txBody>
          <a:bodyPr tIns="0" rIns="0" bIns="0" anchor="ctr" anchorCtr="0">
            <a:noAutofit/>
          </a:bodyPr>
          <a:lstStyle>
            <a:lvl1pPr marL="0" indent="0" algn="ctr">
              <a:buNone/>
              <a:defRPr sz="1600" b="0" i="0">
                <a:solidFill>
                  <a:schemeClr val="bg1"/>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Tree>
    <p:extLst>
      <p:ext uri="{BB962C8B-B14F-4D97-AF65-F5344CB8AC3E}">
        <p14:creationId xmlns:p14="http://schemas.microsoft.com/office/powerpoint/2010/main" val="20135518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2F0880C9-185E-4D88-A88F-175FF8B7B830}"/>
              </a:ext>
            </a:extLst>
          </p:cNvPr>
          <p:cNvSpPr/>
          <p:nvPr userDrawn="1"/>
        </p:nvSpPr>
        <p:spPr bwMode="ltGray">
          <a:xfrm>
            <a:off x="-8819"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37626813-6429-405A-94A1-86E5569A2C80}"/>
              </a:ext>
            </a:extLst>
          </p:cNvPr>
          <p:cNvSpPr/>
          <p:nvPr userDrawn="1"/>
        </p:nvSpPr>
        <p:spPr bwMode="ltGray">
          <a:xfrm>
            <a:off x="4563181"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Text Placeholder 3">
            <a:extLst>
              <a:ext uri="{FF2B5EF4-FFF2-40B4-BE49-F238E27FC236}">
                <a16:creationId xmlns:a16="http://schemas.microsoft.com/office/drawing/2014/main" id="{8D0EE129-9A79-4713-843A-E53E070DB74C}"/>
              </a:ext>
            </a:extLst>
          </p:cNvPr>
          <p:cNvSpPr>
            <a:spLocks noGrp="1"/>
          </p:cNvSpPr>
          <p:nvPr>
            <p:ph type="body" sz="quarter" idx="15" hasCustomPrompt="1"/>
          </p:nvPr>
        </p:nvSpPr>
        <p:spPr>
          <a:xfrm>
            <a:off x="169679" y="3069903"/>
            <a:ext cx="1920240" cy="1396462"/>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1" name="Text Placeholder 3">
            <a:extLst>
              <a:ext uri="{FF2B5EF4-FFF2-40B4-BE49-F238E27FC236}">
                <a16:creationId xmlns:a16="http://schemas.microsoft.com/office/drawing/2014/main" id="{FE4881F3-5AA1-464E-9135-190BFCA8ECB4}"/>
              </a:ext>
            </a:extLst>
          </p:cNvPr>
          <p:cNvSpPr>
            <a:spLocks noGrp="1"/>
          </p:cNvSpPr>
          <p:nvPr>
            <p:ph type="body" sz="quarter" idx="17" hasCustomPrompt="1"/>
          </p:nvPr>
        </p:nvSpPr>
        <p:spPr>
          <a:xfrm>
            <a:off x="2455038"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2" name="Text Placeholder 3">
            <a:extLst>
              <a:ext uri="{FF2B5EF4-FFF2-40B4-BE49-F238E27FC236}">
                <a16:creationId xmlns:a16="http://schemas.microsoft.com/office/drawing/2014/main" id="{7C2D9B90-B133-4CF7-A1CA-DBA3B58DD63F}"/>
              </a:ext>
            </a:extLst>
          </p:cNvPr>
          <p:cNvSpPr>
            <a:spLocks noGrp="1"/>
          </p:cNvSpPr>
          <p:nvPr>
            <p:ph type="body" sz="quarter" idx="19" hasCustomPrompt="1"/>
          </p:nvPr>
        </p:nvSpPr>
        <p:spPr>
          <a:xfrm>
            <a:off x="4742187"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3" name="Text Placeholder 3">
            <a:extLst>
              <a:ext uri="{FF2B5EF4-FFF2-40B4-BE49-F238E27FC236}">
                <a16:creationId xmlns:a16="http://schemas.microsoft.com/office/drawing/2014/main" id="{0AF9E015-A047-4E97-895B-6CCED96E5E12}"/>
              </a:ext>
            </a:extLst>
          </p:cNvPr>
          <p:cNvSpPr>
            <a:spLocks noGrp="1"/>
          </p:cNvSpPr>
          <p:nvPr>
            <p:ph type="body" sz="quarter" idx="21" hasCustomPrompt="1"/>
          </p:nvPr>
        </p:nvSpPr>
        <p:spPr>
          <a:xfrm>
            <a:off x="7041342"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4" name="Picture Placeholder 2">
            <a:extLst>
              <a:ext uri="{FF2B5EF4-FFF2-40B4-BE49-F238E27FC236}">
                <a16:creationId xmlns:a16="http://schemas.microsoft.com/office/drawing/2014/main" id="{4AA6A48B-C5B1-4E36-AFB6-7061A556D3F1}"/>
              </a:ext>
            </a:extLst>
          </p:cNvPr>
          <p:cNvSpPr>
            <a:spLocks noGrp="1"/>
          </p:cNvSpPr>
          <p:nvPr>
            <p:ph type="pic" sz="quarter" idx="22"/>
          </p:nvPr>
        </p:nvSpPr>
        <p:spPr>
          <a:xfrm>
            <a:off x="256547"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5" name="Picture Placeholder 2">
            <a:extLst>
              <a:ext uri="{FF2B5EF4-FFF2-40B4-BE49-F238E27FC236}">
                <a16:creationId xmlns:a16="http://schemas.microsoft.com/office/drawing/2014/main" id="{83E92271-CB0B-468E-9088-18E21447C7CF}"/>
              </a:ext>
            </a:extLst>
          </p:cNvPr>
          <p:cNvSpPr>
            <a:spLocks noGrp="1"/>
          </p:cNvSpPr>
          <p:nvPr>
            <p:ph type="pic" sz="quarter" idx="23"/>
          </p:nvPr>
        </p:nvSpPr>
        <p:spPr>
          <a:xfrm>
            <a:off x="2541906"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6" name="Picture Placeholder 2">
            <a:extLst>
              <a:ext uri="{FF2B5EF4-FFF2-40B4-BE49-F238E27FC236}">
                <a16:creationId xmlns:a16="http://schemas.microsoft.com/office/drawing/2014/main" id="{9C11136D-2DCA-404D-91F0-16836EF0E838}"/>
              </a:ext>
            </a:extLst>
          </p:cNvPr>
          <p:cNvSpPr>
            <a:spLocks noGrp="1"/>
          </p:cNvSpPr>
          <p:nvPr>
            <p:ph type="pic" sz="quarter" idx="24"/>
          </p:nvPr>
        </p:nvSpPr>
        <p:spPr>
          <a:xfrm>
            <a:off x="4829055" y="1399726"/>
            <a:ext cx="1746504" cy="1417358"/>
          </a:xfrm>
        </p:spPr>
        <p:txBody>
          <a:bodyPr tIns="0" rIns="0" bIns="0" anchor="ctr" anchorCtr="0"/>
          <a:lstStyle>
            <a:lvl1pPr marL="0" indent="0" algn="ctr">
              <a:buNone/>
              <a:defRPr sz="1600">
                <a:latin typeface="+mj-lt"/>
              </a:defRPr>
            </a:lvl1pPr>
          </a:lstStyle>
          <a:p>
            <a:r>
              <a:rPr lang="en-US"/>
              <a:t>Click icon to add picture</a:t>
            </a:r>
          </a:p>
        </p:txBody>
      </p:sp>
      <p:sp>
        <p:nvSpPr>
          <p:cNvPr id="17" name="Picture Placeholder 2">
            <a:extLst>
              <a:ext uri="{FF2B5EF4-FFF2-40B4-BE49-F238E27FC236}">
                <a16:creationId xmlns:a16="http://schemas.microsoft.com/office/drawing/2014/main" id="{D364EF4C-7849-406B-AE4C-BFEA899B362C}"/>
              </a:ext>
            </a:extLst>
          </p:cNvPr>
          <p:cNvSpPr>
            <a:spLocks noGrp="1"/>
          </p:cNvSpPr>
          <p:nvPr>
            <p:ph type="pic" sz="quarter" idx="25"/>
          </p:nvPr>
        </p:nvSpPr>
        <p:spPr>
          <a:xfrm>
            <a:off x="7128210"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Tree>
    <p:extLst>
      <p:ext uri="{BB962C8B-B14F-4D97-AF65-F5344CB8AC3E}">
        <p14:creationId xmlns:p14="http://schemas.microsoft.com/office/powerpoint/2010/main" val="3566870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tx2"/>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tx2"/>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31FBB60A-F2DC-403D-B03B-6D948F87C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3069" y="285938"/>
            <a:ext cx="1055460" cy="469094"/>
          </a:xfrm>
          <a:prstGeom prst="rect">
            <a:avLst/>
          </a:prstGeom>
        </p:spPr>
      </p:pic>
    </p:spTree>
    <p:extLst>
      <p:ext uri="{BB962C8B-B14F-4D97-AF65-F5344CB8AC3E}">
        <p14:creationId xmlns:p14="http://schemas.microsoft.com/office/powerpoint/2010/main" val="1396848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4760101"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374774"/>
            <a:ext cx="4760102" cy="3250805"/>
          </a:xfrm>
        </p:spPr>
        <p:txBody>
          <a:bodyPr/>
          <a:lstStyle/>
          <a:p>
            <a:pPr lvl="0"/>
            <a:r>
              <a:rPr lang="en-US"/>
              <a:t>Edit Master text styles</a:t>
            </a:r>
          </a:p>
          <a:p>
            <a:pPr lvl="1"/>
            <a:r>
              <a:rPr lang="en-US"/>
              <a:t>Second level</a:t>
            </a:r>
          </a:p>
          <a:p>
            <a:pPr lvl="2"/>
            <a:r>
              <a:rPr lang="en-US"/>
              <a:t>Third level</a:t>
            </a:r>
          </a:p>
        </p:txBody>
      </p:sp>
      <p:sp>
        <p:nvSpPr>
          <p:cNvPr id="8" name="Picture Placeholder 6">
            <a:extLst>
              <a:ext uri="{FF2B5EF4-FFF2-40B4-BE49-F238E27FC236}">
                <a16:creationId xmlns:a16="http://schemas.microsoft.com/office/drawing/2014/main" id="{A5E010C8-FB5F-4115-A26C-9592F8820FF6}"/>
              </a:ext>
            </a:extLst>
          </p:cNvPr>
          <p:cNvSpPr>
            <a:spLocks noGrp="1"/>
          </p:cNvSpPr>
          <p:nvPr>
            <p:ph type="pic" sz="quarter" idx="13"/>
          </p:nvPr>
        </p:nvSpPr>
        <p:spPr>
          <a:xfrm>
            <a:off x="5303074" y="0"/>
            <a:ext cx="3840926" cy="4625579"/>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640288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487789"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78063"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EF6E67C5-207D-4A0A-A588-7ED021879BF8}"/>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FFC9FDF1-6E7C-490E-B165-CE74CCAD556F}"/>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C2F9E074-F63D-426A-A5C8-DCCE4291BAC5}"/>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9DB5C4F-788A-4FC8-BFD1-E7FEE2F60218}"/>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2B84CB88-062F-4613-B126-B1C3EA4881E8}"/>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B31B8254-C935-468B-978C-41D22DA8CFC5}"/>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0601D483-F612-4AB0-9084-7FDB5568409C}"/>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0D8401AB-1D65-486C-8719-E4446C4E46A6}"/>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ADECEB99-B15A-4978-83AD-263017B5F17F}"/>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249066F9-BFFC-4273-B66A-6D43D1DC6613}"/>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DD1CB3CD-0592-471B-A215-991FA1730640}"/>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94FD97D9-8F3D-43C4-9569-F30004373AB5}"/>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06A5C97B-0F4F-4713-B447-A93D5FA8F910}"/>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DEE2E46B-63B2-44F3-816D-8507117933B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91AA136C-4BD7-4EA2-BD6C-784B54A6982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880DE56F-F1AF-4D36-B396-06035A1BE01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4988FBAE-46EC-4B9E-93D7-214BD3DCFD8A}"/>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197685E8-7CF1-4373-A81B-AFE1B8DA386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351EC3A1-B7E4-4552-B61A-1473FCC90E4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661AC816-2296-40C9-A25C-B1BEFE61ACAC}"/>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46F29B81-FB29-4C2F-91BC-A295FECE0DAC}"/>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290C135C-B9D0-4415-BAB5-F12F8FD6155A}"/>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429A1CC3-6587-4A2B-AEB1-2BC35DF02329}"/>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1F760E5D-3369-4757-8B2E-D6F346D2BEE2}"/>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699FCCAB-F287-4E3E-83C9-009215A4A3B6}"/>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280A20CA-7B66-42A9-AD13-D38874CF94F6}"/>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9C216AE3-F552-4364-BF9E-C09495D34733}"/>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5AB55B02-60BB-4454-9000-223DAA7EF206}"/>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97BBF5A9-38D1-401C-8AE4-81F93C2ABFB0}"/>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C7C42263-A9D0-4A7B-A353-BE068384C756}"/>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188316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499420"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89661"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A0B37D58-5B51-425A-BF68-D255ED0DBDF3}"/>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E8F9A057-180A-40E9-8E05-B90FEDEF5223}"/>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0662CC14-53F3-4CB4-AD29-DDDFA8A09E5F}"/>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4961982-5118-4F0E-ADCC-B28CFF2D19CA}"/>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D62F9C2A-CE97-4FD1-9434-6BB4C498B010}"/>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C449D64C-DD1B-4971-9128-876E7B5B1B79}"/>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79519FD3-EF58-41B2-9CE3-019F0D2217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5E882684-2DE3-4911-8AD7-CB70AADC6A14}"/>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56907144-ED6A-420E-9C65-7C651E4CE586}"/>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CE700931-039B-4EE8-B5C7-9384120317F4}"/>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6DFDE3AE-A2A7-4F09-B762-9580DDE7D0BD}"/>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628887F6-BE83-4F5E-AEB8-7D3023EC95A7}"/>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AA8EEC65-3940-4DAA-9294-F8A45E8B1BBC}"/>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7D1AEB6F-9324-4665-BFBE-ED12F918E64E}"/>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656CBBB7-D0EA-4ABE-84F9-2F9149846D7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1AED02E3-DD77-4F1A-8FFD-54B143BDD27E}"/>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818BE702-4080-4EA3-9A50-B1437C165608}"/>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73FE312A-A7FC-44BE-895D-4F64512F60F0}"/>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89FA5CF2-F9E5-4364-AC24-819CD7F5121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BFE21DBC-953B-45F5-BBA8-AA0BD233184F}"/>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5D5E1193-0011-4885-8E0E-80D692A99D5D}"/>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CC07D258-31B6-4033-A4C7-CEF3E449A4E8}"/>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FCAA5156-86D7-484B-BA60-6FF12522FBB3}"/>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B19BF702-BF15-45D8-872C-F1C0AE11C089}"/>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DDA1EAA4-CC5C-48D2-8ABD-E74BB7CDBB14}"/>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BA17427E-9906-437D-9F24-9E523C955E73}"/>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54347A83-6763-4438-B9A0-205DB0E532EE}"/>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0DF1D394-6AE4-4EC0-9B21-4B05241E0C42}"/>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B70D8AC7-1FC5-4FE7-A362-48F1E1D7E618}"/>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1DF1D02E-FED7-46F9-9334-D8DD54766524}"/>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983962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with subtitle and content Layout">
    <p:spTree>
      <p:nvGrpSpPr>
        <p:cNvPr id="1" name=""/>
        <p:cNvGrpSpPr/>
        <p:nvPr/>
      </p:nvGrpSpPr>
      <p:grpSpPr>
        <a:xfrm>
          <a:off x="0" y="0"/>
          <a:ext cx="0" cy="0"/>
          <a:chOff x="0" y="0"/>
          <a:chExt cx="0" cy="0"/>
        </a:xfrm>
      </p:grpSpPr>
      <p:sp>
        <p:nvSpPr>
          <p:cNvPr id="99" name="Прямоугольник 21">
            <a:extLst>
              <a:ext uri="{FF2B5EF4-FFF2-40B4-BE49-F238E27FC236}">
                <a16:creationId xmlns:a16="http://schemas.microsoft.com/office/drawing/2014/main" id="{E32DE6B7-4D1A-4AE7-8EE0-654DE087BF65}"/>
              </a:ext>
            </a:extLst>
          </p:cNvPr>
          <p:cNvSpPr/>
          <p:nvPr userDrawn="1"/>
        </p:nvSpPr>
        <p:spPr>
          <a:xfrm>
            <a:off x="0" y="1270546"/>
            <a:ext cx="9144000" cy="3407194"/>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solidFill>
                <a:schemeClr val="bg1"/>
              </a:solidFill>
            </a:endParaRPr>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69739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B3DE99BA-2555-4ED3-A990-CFEFFA9A7B77}"/>
              </a:ext>
            </a:extLst>
          </p:cNvPr>
          <p:cNvSpPr/>
          <p:nvPr userDrawn="1"/>
        </p:nvSpPr>
        <p:spPr>
          <a:xfrm>
            <a:off x="0" y="1270546"/>
            <a:ext cx="9144000" cy="34071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03026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213218"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04257" cy="2731928"/>
          </a:xfrm>
        </p:spPr>
        <p:txBody>
          <a:bodyPr/>
          <a:lstStyle/>
          <a:p>
            <a:pPr lvl="0"/>
            <a:r>
              <a:rPr lang="en-US"/>
              <a:t>Edit Master text styles</a:t>
            </a:r>
          </a:p>
          <a:p>
            <a:pPr lvl="1"/>
            <a:r>
              <a:rPr lang="en-US"/>
              <a:t>Second level</a:t>
            </a:r>
          </a:p>
          <a:p>
            <a:pPr lvl="2"/>
            <a:r>
              <a:rPr lang="en-US"/>
              <a:t>Third level</a:t>
            </a:r>
          </a:p>
        </p:txBody>
      </p:sp>
      <p:grpSp>
        <p:nvGrpSpPr>
          <p:cNvPr id="52" name="Группа 113">
            <a:extLst>
              <a:ext uri="{FF2B5EF4-FFF2-40B4-BE49-F238E27FC236}">
                <a16:creationId xmlns:a16="http://schemas.microsoft.com/office/drawing/2014/main" id="{C4912257-2FF5-4D3C-9F13-AD19C842C63E}"/>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53" name="Freeform 34">
              <a:extLst>
                <a:ext uri="{FF2B5EF4-FFF2-40B4-BE49-F238E27FC236}">
                  <a16:creationId xmlns:a16="http://schemas.microsoft.com/office/drawing/2014/main" id="{C5BD4CFF-37C1-481B-A120-85960087808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Freeform 35">
              <a:extLst>
                <a:ext uri="{FF2B5EF4-FFF2-40B4-BE49-F238E27FC236}">
                  <a16:creationId xmlns:a16="http://schemas.microsoft.com/office/drawing/2014/main" id="{6CE0A69A-8871-46D7-AEEE-E98D29A6050B}"/>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Freeform 36">
              <a:extLst>
                <a:ext uri="{FF2B5EF4-FFF2-40B4-BE49-F238E27FC236}">
                  <a16:creationId xmlns:a16="http://schemas.microsoft.com/office/drawing/2014/main" id="{2D72861E-7C7A-4DDA-BC13-1C1488D777B7}"/>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Freeform 37">
              <a:extLst>
                <a:ext uri="{FF2B5EF4-FFF2-40B4-BE49-F238E27FC236}">
                  <a16:creationId xmlns:a16="http://schemas.microsoft.com/office/drawing/2014/main" id="{1AD0090A-182B-4C76-9FD2-74195ED2BF15}"/>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Freeform 38">
              <a:extLst>
                <a:ext uri="{FF2B5EF4-FFF2-40B4-BE49-F238E27FC236}">
                  <a16:creationId xmlns:a16="http://schemas.microsoft.com/office/drawing/2014/main" id="{BC2E1EF4-85B1-4761-B5C9-7D02E138CA97}"/>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39">
              <a:extLst>
                <a:ext uri="{FF2B5EF4-FFF2-40B4-BE49-F238E27FC236}">
                  <a16:creationId xmlns:a16="http://schemas.microsoft.com/office/drawing/2014/main" id="{0665C39F-9BFC-4DAC-85E4-C6B14B37F53A}"/>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Oval 40">
              <a:extLst>
                <a:ext uri="{FF2B5EF4-FFF2-40B4-BE49-F238E27FC236}">
                  <a16:creationId xmlns:a16="http://schemas.microsoft.com/office/drawing/2014/main" id="{304B3003-459F-40E4-8A92-4CDBC7325C4A}"/>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Oval 41">
              <a:extLst>
                <a:ext uri="{FF2B5EF4-FFF2-40B4-BE49-F238E27FC236}">
                  <a16:creationId xmlns:a16="http://schemas.microsoft.com/office/drawing/2014/main" id="{7E20D0EC-D916-4C39-82B9-9687B6D8DD19}"/>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Rectangle 42">
              <a:extLst>
                <a:ext uri="{FF2B5EF4-FFF2-40B4-BE49-F238E27FC236}">
                  <a16:creationId xmlns:a16="http://schemas.microsoft.com/office/drawing/2014/main" id="{E66642F0-CFFF-412D-ABE6-901A008D3B6C}"/>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43">
              <a:extLst>
                <a:ext uri="{FF2B5EF4-FFF2-40B4-BE49-F238E27FC236}">
                  <a16:creationId xmlns:a16="http://schemas.microsoft.com/office/drawing/2014/main" id="{410762F2-33DD-4B4B-B6A2-8153B1C6582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44">
              <a:extLst>
                <a:ext uri="{FF2B5EF4-FFF2-40B4-BE49-F238E27FC236}">
                  <a16:creationId xmlns:a16="http://schemas.microsoft.com/office/drawing/2014/main" id="{CAFB2F98-D4D1-4F98-87CC-B291213FA6A6}"/>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4" name="Рисунок 21">
            <a:extLst>
              <a:ext uri="{FF2B5EF4-FFF2-40B4-BE49-F238E27FC236}">
                <a16:creationId xmlns:a16="http://schemas.microsoft.com/office/drawing/2014/main" id="{92638155-1F68-4422-A43E-8C234CAF062C}"/>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35804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240743"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31705" cy="2731928"/>
          </a:xfrm>
        </p:spPr>
        <p:txBody>
          <a:bodyPr/>
          <a:lstStyle/>
          <a:p>
            <a:pPr lvl="0"/>
            <a:r>
              <a:rPr lang="en-US" dirty="0"/>
              <a:t>Edit Master text styles</a:t>
            </a:r>
          </a:p>
          <a:p>
            <a:pPr lvl="1"/>
            <a:r>
              <a:rPr lang="en-US" dirty="0"/>
              <a:t>Second level</a:t>
            </a:r>
          </a:p>
          <a:p>
            <a:pPr lvl="2"/>
            <a:r>
              <a:rPr lang="en-US" dirty="0"/>
              <a:t>Third level</a:t>
            </a:r>
          </a:p>
        </p:txBody>
      </p:sp>
      <p:sp>
        <p:nvSpPr>
          <p:cNvPr id="19" name="Slide Number Placeholder 3">
            <a:extLst>
              <a:ext uri="{FF2B5EF4-FFF2-40B4-BE49-F238E27FC236}">
                <a16:creationId xmlns:a16="http://schemas.microsoft.com/office/drawing/2014/main" id="{4717F0CA-0CA4-48ED-95AB-6C85B1C29D96}"/>
              </a:ext>
            </a:extLst>
          </p:cNvPr>
          <p:cNvSpPr txBox="1">
            <a:spLocks/>
          </p:cNvSpPr>
          <p:nvPr userDrawn="1"/>
        </p:nvSpPr>
        <p:spPr>
          <a:xfrm>
            <a:off x="8288339" y="4877568"/>
            <a:ext cx="468000" cy="135000"/>
          </a:xfrm>
          <a:prstGeom prst="rect">
            <a:avLst/>
          </a:prstGeom>
        </p:spPr>
        <p:txBody>
          <a:bodyPr vert="horz" lIns="0" tIns="0" rIns="0" bIns="0" rtlCol="0" anchor="ctr"/>
          <a:lstStyle>
            <a:defPPr>
              <a:defRPr lang="fi-FI"/>
            </a:defPPr>
            <a:lvl1pPr marL="0" algn="r" defTabSz="914400" rtl="0" eaLnBrk="1" latinLnBrk="0" hangingPunct="1">
              <a:defRPr sz="9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0C2248-B95D-984B-A0F4-42B9A4652AA7}" type="slidenum">
              <a:rPr lang="en-US" smtClean="0"/>
              <a:pPr/>
              <a:t>‹#›</a:t>
            </a:fld>
            <a:endParaRPr lang="en-US" dirty="0"/>
          </a:p>
        </p:txBody>
      </p:sp>
      <p:grpSp>
        <p:nvGrpSpPr>
          <p:cNvPr id="20" name="Группа 113">
            <a:extLst>
              <a:ext uri="{FF2B5EF4-FFF2-40B4-BE49-F238E27FC236}">
                <a16:creationId xmlns:a16="http://schemas.microsoft.com/office/drawing/2014/main" id="{50927432-459C-4785-B31A-5AF87FD59B9D}"/>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21" name="Freeform 34">
              <a:extLst>
                <a:ext uri="{FF2B5EF4-FFF2-40B4-BE49-F238E27FC236}">
                  <a16:creationId xmlns:a16="http://schemas.microsoft.com/office/drawing/2014/main" id="{090B1CC6-AD2E-4612-852C-414F483A8F4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35">
              <a:extLst>
                <a:ext uri="{FF2B5EF4-FFF2-40B4-BE49-F238E27FC236}">
                  <a16:creationId xmlns:a16="http://schemas.microsoft.com/office/drawing/2014/main" id="{9A7A093F-24AA-4A41-9BDC-69EBB5A9A431}"/>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Freeform 36">
              <a:extLst>
                <a:ext uri="{FF2B5EF4-FFF2-40B4-BE49-F238E27FC236}">
                  <a16:creationId xmlns:a16="http://schemas.microsoft.com/office/drawing/2014/main" id="{A9257347-C487-4B14-982E-2135187299F6}"/>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Freeform 37">
              <a:extLst>
                <a:ext uri="{FF2B5EF4-FFF2-40B4-BE49-F238E27FC236}">
                  <a16:creationId xmlns:a16="http://schemas.microsoft.com/office/drawing/2014/main" id="{94FBC209-2626-43BA-823C-21128F9CAE99}"/>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Freeform 38">
              <a:extLst>
                <a:ext uri="{FF2B5EF4-FFF2-40B4-BE49-F238E27FC236}">
                  <a16:creationId xmlns:a16="http://schemas.microsoft.com/office/drawing/2014/main" id="{10CA9DCE-D6DE-496E-8773-F65E55608CCE}"/>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39">
              <a:extLst>
                <a:ext uri="{FF2B5EF4-FFF2-40B4-BE49-F238E27FC236}">
                  <a16:creationId xmlns:a16="http://schemas.microsoft.com/office/drawing/2014/main" id="{179D0CAA-0E31-441D-A99F-43D239106024}"/>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40">
              <a:extLst>
                <a:ext uri="{FF2B5EF4-FFF2-40B4-BE49-F238E27FC236}">
                  <a16:creationId xmlns:a16="http://schemas.microsoft.com/office/drawing/2014/main" id="{E5BAA248-1839-45B1-BCBE-6A43C98A66EB}"/>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41">
              <a:extLst>
                <a:ext uri="{FF2B5EF4-FFF2-40B4-BE49-F238E27FC236}">
                  <a16:creationId xmlns:a16="http://schemas.microsoft.com/office/drawing/2014/main" id="{537DD22D-C48E-4BB7-8179-FD6AEDCBE54C}"/>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Rectangle 42">
              <a:extLst>
                <a:ext uri="{FF2B5EF4-FFF2-40B4-BE49-F238E27FC236}">
                  <a16:creationId xmlns:a16="http://schemas.microsoft.com/office/drawing/2014/main" id="{4C71C59F-7A18-4856-8936-44ED00AA5D3E}"/>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43">
              <a:extLst>
                <a:ext uri="{FF2B5EF4-FFF2-40B4-BE49-F238E27FC236}">
                  <a16:creationId xmlns:a16="http://schemas.microsoft.com/office/drawing/2014/main" id="{BC831EBA-5DC6-46F7-ADC2-D9F581E4DFC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44">
              <a:extLst>
                <a:ext uri="{FF2B5EF4-FFF2-40B4-BE49-F238E27FC236}">
                  <a16:creationId xmlns:a16="http://schemas.microsoft.com/office/drawing/2014/main" id="{8ED660A7-2F40-434B-AB9D-5C933FD87214}"/>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32" name="Рисунок 21">
            <a:extLst>
              <a:ext uri="{FF2B5EF4-FFF2-40B4-BE49-F238E27FC236}">
                <a16:creationId xmlns:a16="http://schemas.microsoft.com/office/drawing/2014/main" id="{3042E93A-58FB-4B4E-86FE-DCE6D5EF8366}"/>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527912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5462097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9094008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5685836"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5680439" cy="3250805"/>
          </a:xfrm>
        </p:spPr>
        <p:txBody>
          <a:bodyPr/>
          <a:lstStyle/>
          <a:p>
            <a:pPr lvl="0"/>
            <a:r>
              <a:rPr lang="en-US"/>
              <a:t>Edit Master text styles</a:t>
            </a:r>
          </a:p>
          <a:p>
            <a:pPr lvl="1"/>
            <a:r>
              <a:rPr lang="en-US"/>
              <a:t>Second level</a:t>
            </a:r>
          </a:p>
          <a:p>
            <a:pPr lvl="2"/>
            <a:r>
              <a:rPr lang="en-US"/>
              <a:t>Third level</a:t>
            </a:r>
          </a:p>
        </p:txBody>
      </p:sp>
      <p:grpSp>
        <p:nvGrpSpPr>
          <p:cNvPr id="8" name="Группа 17">
            <a:extLst>
              <a:ext uri="{FF2B5EF4-FFF2-40B4-BE49-F238E27FC236}">
                <a16:creationId xmlns:a16="http://schemas.microsoft.com/office/drawing/2014/main" id="{C4508ACA-3F91-4949-BEDA-30D792BD23F5}"/>
              </a:ext>
            </a:extLst>
          </p:cNvPr>
          <p:cNvGrpSpPr/>
          <p:nvPr userDrawn="1"/>
        </p:nvGrpSpPr>
        <p:grpSpPr>
          <a:xfrm>
            <a:off x="6254340" y="1062166"/>
            <a:ext cx="5764543" cy="3131985"/>
            <a:chOff x="7068965" y="3978474"/>
            <a:chExt cx="13623925" cy="7402512"/>
          </a:xfrm>
          <a:effectLst>
            <a:reflection blurRad="50800" stA="50000" endPos="17000" dir="5400000" sy="-100000" algn="bl" rotWithShape="0"/>
          </a:effectLst>
        </p:grpSpPr>
        <p:sp>
          <p:nvSpPr>
            <p:cNvPr id="9" name="Freeform 60">
              <a:extLst>
                <a:ext uri="{FF2B5EF4-FFF2-40B4-BE49-F238E27FC236}">
                  <a16:creationId xmlns:a16="http://schemas.microsoft.com/office/drawing/2014/main" id="{6B175909-2855-456C-9929-56890650BD98}"/>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61">
              <a:extLst>
                <a:ext uri="{FF2B5EF4-FFF2-40B4-BE49-F238E27FC236}">
                  <a16:creationId xmlns:a16="http://schemas.microsoft.com/office/drawing/2014/main" id="{2E0E091B-7AE1-423E-9C50-2A86F4D0CEC1}"/>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Rectangle 62">
              <a:extLst>
                <a:ext uri="{FF2B5EF4-FFF2-40B4-BE49-F238E27FC236}">
                  <a16:creationId xmlns:a16="http://schemas.microsoft.com/office/drawing/2014/main" id="{E5F6F51B-3D00-4494-A504-8B8EF985BFA5}"/>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63">
              <a:extLst>
                <a:ext uri="{FF2B5EF4-FFF2-40B4-BE49-F238E27FC236}">
                  <a16:creationId xmlns:a16="http://schemas.microsoft.com/office/drawing/2014/main" id="{8A602697-D215-4F1C-A242-55B6C54A0895}"/>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4">
              <a:extLst>
                <a:ext uri="{FF2B5EF4-FFF2-40B4-BE49-F238E27FC236}">
                  <a16:creationId xmlns:a16="http://schemas.microsoft.com/office/drawing/2014/main" id="{AA5CBFA1-92D8-4234-852A-6B63301A6EF1}"/>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5">
              <a:extLst>
                <a:ext uri="{FF2B5EF4-FFF2-40B4-BE49-F238E27FC236}">
                  <a16:creationId xmlns:a16="http://schemas.microsoft.com/office/drawing/2014/main" id="{02A2C68F-17AA-4AD5-9D16-200757BD5440}"/>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6">
              <a:extLst>
                <a:ext uri="{FF2B5EF4-FFF2-40B4-BE49-F238E27FC236}">
                  <a16:creationId xmlns:a16="http://schemas.microsoft.com/office/drawing/2014/main" id="{A9029FC5-55E7-4E48-B3E9-573895393DFF}"/>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7">
              <a:extLst>
                <a:ext uri="{FF2B5EF4-FFF2-40B4-BE49-F238E27FC236}">
                  <a16:creationId xmlns:a16="http://schemas.microsoft.com/office/drawing/2014/main" id="{7FCC7714-9F65-4D6C-B1F4-474795724765}"/>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8">
              <a:extLst>
                <a:ext uri="{FF2B5EF4-FFF2-40B4-BE49-F238E27FC236}">
                  <a16:creationId xmlns:a16="http://schemas.microsoft.com/office/drawing/2014/main" id="{C427DA3E-A90D-4F99-B44B-CA66365BE1F6}"/>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9">
              <a:extLst>
                <a:ext uri="{FF2B5EF4-FFF2-40B4-BE49-F238E27FC236}">
                  <a16:creationId xmlns:a16="http://schemas.microsoft.com/office/drawing/2014/main" id="{3835ABEB-1A92-423D-8AD5-F5C246D2378B}"/>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70">
              <a:extLst>
                <a:ext uri="{FF2B5EF4-FFF2-40B4-BE49-F238E27FC236}">
                  <a16:creationId xmlns:a16="http://schemas.microsoft.com/office/drawing/2014/main" id="{68D9BAEC-BE7C-4FCE-9EFB-CF53E243F6F9}"/>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1">
              <a:extLst>
                <a:ext uri="{FF2B5EF4-FFF2-40B4-BE49-F238E27FC236}">
                  <a16:creationId xmlns:a16="http://schemas.microsoft.com/office/drawing/2014/main" id="{45CC1B32-138F-4D16-9162-6362C86923CA}"/>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1" name="Рисунок 21">
            <a:extLst>
              <a:ext uri="{FF2B5EF4-FFF2-40B4-BE49-F238E27FC236}">
                <a16:creationId xmlns:a16="http://schemas.microsoft.com/office/drawing/2014/main" id="{FABDB891-54AE-4F1A-A4F4-03820BAAFD4A}"/>
              </a:ext>
            </a:extLst>
          </p:cNvPr>
          <p:cNvSpPr>
            <a:spLocks noGrp="1"/>
          </p:cNvSpPr>
          <p:nvPr>
            <p:ph type="pic" sz="quarter" idx="28"/>
          </p:nvPr>
        </p:nvSpPr>
        <p:spPr>
          <a:xfrm>
            <a:off x="7141658"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50362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2238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Title with subtitle and content Layout">
    <p:bg>
      <p:bgPr>
        <a:solidFill>
          <a:srgbClr val="F9F5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grpSp>
        <p:nvGrpSpPr>
          <p:cNvPr id="9" name="Группа 17">
            <a:extLst>
              <a:ext uri="{FF2B5EF4-FFF2-40B4-BE49-F238E27FC236}">
                <a16:creationId xmlns:a16="http://schemas.microsoft.com/office/drawing/2014/main" id="{65E9E904-5065-47EE-88A6-251FF2AE0E55}"/>
              </a:ext>
            </a:extLst>
          </p:cNvPr>
          <p:cNvGrpSpPr/>
          <p:nvPr userDrawn="1"/>
        </p:nvGrpSpPr>
        <p:grpSpPr>
          <a:xfrm>
            <a:off x="-2872369" y="1062166"/>
            <a:ext cx="5764543" cy="3131985"/>
            <a:chOff x="7068965" y="3978474"/>
            <a:chExt cx="13623925" cy="7402512"/>
          </a:xfrm>
          <a:effectLst>
            <a:reflection blurRad="50800" stA="36000" endPos="15000" dir="5400000" sy="-100000" algn="bl" rotWithShape="0"/>
          </a:effectLst>
        </p:grpSpPr>
        <p:sp>
          <p:nvSpPr>
            <p:cNvPr id="10" name="Freeform 60">
              <a:extLst>
                <a:ext uri="{FF2B5EF4-FFF2-40B4-BE49-F238E27FC236}">
                  <a16:creationId xmlns:a16="http://schemas.microsoft.com/office/drawing/2014/main" id="{896DFEFE-6741-42DC-94E2-521D328EAC69}"/>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1">
              <a:extLst>
                <a:ext uri="{FF2B5EF4-FFF2-40B4-BE49-F238E27FC236}">
                  <a16:creationId xmlns:a16="http://schemas.microsoft.com/office/drawing/2014/main" id="{66DDB4CF-0AB5-4D14-83ED-F509DE1C3D75}"/>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Rectangle 62">
              <a:extLst>
                <a:ext uri="{FF2B5EF4-FFF2-40B4-BE49-F238E27FC236}">
                  <a16:creationId xmlns:a16="http://schemas.microsoft.com/office/drawing/2014/main" id="{96EFBBCE-35F4-46B1-823E-1E5E83608856}"/>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3">
              <a:extLst>
                <a:ext uri="{FF2B5EF4-FFF2-40B4-BE49-F238E27FC236}">
                  <a16:creationId xmlns:a16="http://schemas.microsoft.com/office/drawing/2014/main" id="{557D1A31-7AF4-43B1-A447-1DA8491DAFBD}"/>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4">
              <a:extLst>
                <a:ext uri="{FF2B5EF4-FFF2-40B4-BE49-F238E27FC236}">
                  <a16:creationId xmlns:a16="http://schemas.microsoft.com/office/drawing/2014/main" id="{C5142F47-2E3F-4A2B-A885-CAF7ACBF5A96}"/>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5">
              <a:extLst>
                <a:ext uri="{FF2B5EF4-FFF2-40B4-BE49-F238E27FC236}">
                  <a16:creationId xmlns:a16="http://schemas.microsoft.com/office/drawing/2014/main" id="{6A6FC6C8-A849-42B1-B461-6BDC40A20A3E}"/>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6">
              <a:extLst>
                <a:ext uri="{FF2B5EF4-FFF2-40B4-BE49-F238E27FC236}">
                  <a16:creationId xmlns:a16="http://schemas.microsoft.com/office/drawing/2014/main" id="{9CB33C75-B7FE-4F03-BED7-8F012DD85F1E}"/>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7">
              <a:extLst>
                <a:ext uri="{FF2B5EF4-FFF2-40B4-BE49-F238E27FC236}">
                  <a16:creationId xmlns:a16="http://schemas.microsoft.com/office/drawing/2014/main" id="{4B2C877F-1F8F-44BD-8B3C-F2FE47551A4D}"/>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8">
              <a:extLst>
                <a:ext uri="{FF2B5EF4-FFF2-40B4-BE49-F238E27FC236}">
                  <a16:creationId xmlns:a16="http://schemas.microsoft.com/office/drawing/2014/main" id="{31961D4B-0342-4BF2-9DC1-536A68E8F80A}"/>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69">
              <a:extLst>
                <a:ext uri="{FF2B5EF4-FFF2-40B4-BE49-F238E27FC236}">
                  <a16:creationId xmlns:a16="http://schemas.microsoft.com/office/drawing/2014/main" id="{96768771-852A-4D05-A3FE-5B6D54573548}"/>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0">
              <a:extLst>
                <a:ext uri="{FF2B5EF4-FFF2-40B4-BE49-F238E27FC236}">
                  <a16:creationId xmlns:a16="http://schemas.microsoft.com/office/drawing/2014/main" id="{1AA8314E-5031-41BB-AA83-ACC574BDD492}"/>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71">
              <a:extLst>
                <a:ext uri="{FF2B5EF4-FFF2-40B4-BE49-F238E27FC236}">
                  <a16:creationId xmlns:a16="http://schemas.microsoft.com/office/drawing/2014/main" id="{0A777B7E-D42E-4463-A4E8-7236BDE9B7CE}"/>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2" name="Рисунок 21">
            <a:extLst>
              <a:ext uri="{FF2B5EF4-FFF2-40B4-BE49-F238E27FC236}">
                <a16:creationId xmlns:a16="http://schemas.microsoft.com/office/drawing/2014/main" id="{2B3A2952-7941-4925-A393-AEE7D471B24C}"/>
              </a:ext>
            </a:extLst>
          </p:cNvPr>
          <p:cNvSpPr>
            <a:spLocks noGrp="1"/>
          </p:cNvSpPr>
          <p:nvPr>
            <p:ph type="pic" sz="quarter" idx="28"/>
          </p:nvPr>
        </p:nvSpPr>
        <p:spPr>
          <a:xfrm>
            <a:off x="-1985051"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35783338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4654843" y="1105628"/>
            <a:ext cx="4088917" cy="3519952"/>
          </a:xfrm>
        </p:spPr>
        <p:txBody>
          <a:bodyPr/>
          <a:lstStyle/>
          <a:p>
            <a:pPr lvl="0"/>
            <a:r>
              <a:rPr lang="en-US"/>
              <a:t>Edit Master text styles</a:t>
            </a:r>
          </a:p>
          <a:p>
            <a:pPr lvl="1"/>
            <a:r>
              <a:rPr lang="en-US"/>
              <a:t>Second level</a:t>
            </a:r>
          </a:p>
          <a:p>
            <a:pPr lvl="2"/>
            <a:r>
              <a:rPr lang="en-US"/>
              <a:t>Third level</a:t>
            </a:r>
          </a:p>
        </p:txBody>
      </p:sp>
      <p:grpSp>
        <p:nvGrpSpPr>
          <p:cNvPr id="8" name="Группа 30">
            <a:extLst>
              <a:ext uri="{FF2B5EF4-FFF2-40B4-BE49-F238E27FC236}">
                <a16:creationId xmlns:a16="http://schemas.microsoft.com/office/drawing/2014/main" id="{7F6BAECC-1A00-4B78-B414-408462AA59AC}"/>
              </a:ext>
            </a:extLst>
          </p:cNvPr>
          <p:cNvGrpSpPr/>
          <p:nvPr userDrawn="1"/>
        </p:nvGrpSpPr>
        <p:grpSpPr>
          <a:xfrm>
            <a:off x="793174" y="1626755"/>
            <a:ext cx="3402699" cy="2769674"/>
            <a:chOff x="8145290" y="-8926314"/>
            <a:chExt cx="13511213" cy="10998201"/>
          </a:xfrm>
          <a:effectLst>
            <a:reflection blurRad="50800" stA="50000" endPos="11000" dir="5400000" sy="-100000" algn="bl" rotWithShape="0"/>
          </a:effectLst>
        </p:grpSpPr>
        <p:sp>
          <p:nvSpPr>
            <p:cNvPr id="9" name="Freeform 45">
              <a:extLst>
                <a:ext uri="{FF2B5EF4-FFF2-40B4-BE49-F238E27FC236}">
                  <a16:creationId xmlns:a16="http://schemas.microsoft.com/office/drawing/2014/main" id="{150F289F-D787-49C1-A4ED-F7B1A4D04FD7}"/>
                </a:ext>
              </a:extLst>
            </p:cNvPr>
            <p:cNvSpPr>
              <a:spLocks/>
            </p:cNvSpPr>
            <p:nvPr/>
          </p:nvSpPr>
          <p:spPr bwMode="auto">
            <a:xfrm>
              <a:off x="8145290" y="-8926314"/>
              <a:ext cx="13511213" cy="9247188"/>
            </a:xfrm>
            <a:custGeom>
              <a:avLst/>
              <a:gdLst>
                <a:gd name="T0" fmla="*/ 2710 w 2778"/>
                <a:gd name="T1" fmla="*/ 1901 h 1901"/>
                <a:gd name="T2" fmla="*/ 67 w 2778"/>
                <a:gd name="T3" fmla="*/ 1901 h 1901"/>
                <a:gd name="T4" fmla="*/ 0 w 2778"/>
                <a:gd name="T5" fmla="*/ 1833 h 1901"/>
                <a:gd name="T6" fmla="*/ 0 w 2778"/>
                <a:gd name="T7" fmla="*/ 68 h 1901"/>
                <a:gd name="T8" fmla="*/ 67 w 2778"/>
                <a:gd name="T9" fmla="*/ 0 h 1901"/>
                <a:gd name="T10" fmla="*/ 2710 w 2778"/>
                <a:gd name="T11" fmla="*/ 0 h 1901"/>
                <a:gd name="T12" fmla="*/ 2778 w 2778"/>
                <a:gd name="T13" fmla="*/ 68 h 1901"/>
                <a:gd name="T14" fmla="*/ 2778 w 2778"/>
                <a:gd name="T15" fmla="*/ 1833 h 1901"/>
                <a:gd name="T16" fmla="*/ 2710 w 2778"/>
                <a:gd name="T17" fmla="*/ 1901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8" h="1901">
                  <a:moveTo>
                    <a:pt x="2710" y="1901"/>
                  </a:moveTo>
                  <a:cubicBezTo>
                    <a:pt x="67" y="1901"/>
                    <a:pt x="67" y="1901"/>
                    <a:pt x="67" y="1901"/>
                  </a:cubicBezTo>
                  <a:cubicBezTo>
                    <a:pt x="30" y="1901"/>
                    <a:pt x="0" y="1871"/>
                    <a:pt x="0" y="1833"/>
                  </a:cubicBezTo>
                  <a:cubicBezTo>
                    <a:pt x="0" y="68"/>
                    <a:pt x="0" y="68"/>
                    <a:pt x="0" y="68"/>
                  </a:cubicBezTo>
                  <a:cubicBezTo>
                    <a:pt x="0" y="30"/>
                    <a:pt x="30" y="0"/>
                    <a:pt x="67" y="0"/>
                  </a:cubicBezTo>
                  <a:cubicBezTo>
                    <a:pt x="2710" y="0"/>
                    <a:pt x="2710" y="0"/>
                    <a:pt x="2710" y="0"/>
                  </a:cubicBezTo>
                  <a:cubicBezTo>
                    <a:pt x="2747" y="0"/>
                    <a:pt x="2778" y="30"/>
                    <a:pt x="2778" y="68"/>
                  </a:cubicBezTo>
                  <a:cubicBezTo>
                    <a:pt x="2778" y="1833"/>
                    <a:pt x="2778" y="1833"/>
                    <a:pt x="2778" y="1833"/>
                  </a:cubicBezTo>
                  <a:cubicBezTo>
                    <a:pt x="2778" y="1871"/>
                    <a:pt x="2747" y="1901"/>
                    <a:pt x="2710" y="190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46">
              <a:extLst>
                <a:ext uri="{FF2B5EF4-FFF2-40B4-BE49-F238E27FC236}">
                  <a16:creationId xmlns:a16="http://schemas.microsoft.com/office/drawing/2014/main" id="{BB23FF1A-0F2A-44FA-B4B3-A863A9AB8A4C}"/>
                </a:ext>
              </a:extLst>
            </p:cNvPr>
            <p:cNvSpPr>
              <a:spLocks/>
            </p:cNvSpPr>
            <p:nvPr/>
          </p:nvSpPr>
          <p:spPr bwMode="auto">
            <a:xfrm>
              <a:off x="8159577" y="-8907264"/>
              <a:ext cx="13477875" cy="8012113"/>
            </a:xfrm>
            <a:custGeom>
              <a:avLst/>
              <a:gdLst>
                <a:gd name="T0" fmla="*/ 2707 w 2771"/>
                <a:gd name="T1" fmla="*/ 0 h 1647"/>
                <a:gd name="T2" fmla="*/ 64 w 2771"/>
                <a:gd name="T3" fmla="*/ 0 h 1647"/>
                <a:gd name="T4" fmla="*/ 0 w 2771"/>
                <a:gd name="T5" fmla="*/ 64 h 1647"/>
                <a:gd name="T6" fmla="*/ 0 w 2771"/>
                <a:gd name="T7" fmla="*/ 1647 h 1647"/>
                <a:gd name="T8" fmla="*/ 2771 w 2771"/>
                <a:gd name="T9" fmla="*/ 1647 h 1647"/>
                <a:gd name="T10" fmla="*/ 2771 w 2771"/>
                <a:gd name="T11" fmla="*/ 64 h 1647"/>
                <a:gd name="T12" fmla="*/ 2707 w 2771"/>
                <a:gd name="T13" fmla="*/ 0 h 1647"/>
              </a:gdLst>
              <a:ahLst/>
              <a:cxnLst>
                <a:cxn ang="0">
                  <a:pos x="T0" y="T1"/>
                </a:cxn>
                <a:cxn ang="0">
                  <a:pos x="T2" y="T3"/>
                </a:cxn>
                <a:cxn ang="0">
                  <a:pos x="T4" y="T5"/>
                </a:cxn>
                <a:cxn ang="0">
                  <a:pos x="T6" y="T7"/>
                </a:cxn>
                <a:cxn ang="0">
                  <a:pos x="T8" y="T9"/>
                </a:cxn>
                <a:cxn ang="0">
                  <a:pos x="T10" y="T11"/>
                </a:cxn>
                <a:cxn ang="0">
                  <a:pos x="T12" y="T13"/>
                </a:cxn>
              </a:cxnLst>
              <a:rect l="0" t="0" r="r" b="b"/>
              <a:pathLst>
                <a:path w="2771" h="1647">
                  <a:moveTo>
                    <a:pt x="2707" y="0"/>
                  </a:moveTo>
                  <a:cubicBezTo>
                    <a:pt x="64" y="0"/>
                    <a:pt x="64" y="0"/>
                    <a:pt x="64" y="0"/>
                  </a:cubicBezTo>
                  <a:cubicBezTo>
                    <a:pt x="29" y="0"/>
                    <a:pt x="0" y="28"/>
                    <a:pt x="0" y="64"/>
                  </a:cubicBezTo>
                  <a:cubicBezTo>
                    <a:pt x="0" y="1647"/>
                    <a:pt x="0" y="1647"/>
                    <a:pt x="0" y="1647"/>
                  </a:cubicBezTo>
                  <a:cubicBezTo>
                    <a:pt x="2771" y="1647"/>
                    <a:pt x="2771" y="1647"/>
                    <a:pt x="2771" y="1647"/>
                  </a:cubicBezTo>
                  <a:cubicBezTo>
                    <a:pt x="2771" y="64"/>
                    <a:pt x="2771" y="64"/>
                    <a:pt x="2771" y="64"/>
                  </a:cubicBezTo>
                  <a:cubicBezTo>
                    <a:pt x="2771" y="28"/>
                    <a:pt x="2743" y="0"/>
                    <a:pt x="2707" y="0"/>
                  </a:cubicBezTo>
                  <a:close/>
                </a:path>
              </a:pathLst>
            </a:custGeom>
            <a:solidFill>
              <a:schemeClr val="tx1">
                <a:lumMod val="85000"/>
                <a:lumOff val="15000"/>
                <a:alpha val="1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48">
              <a:extLst>
                <a:ext uri="{FF2B5EF4-FFF2-40B4-BE49-F238E27FC236}">
                  <a16:creationId xmlns:a16="http://schemas.microsoft.com/office/drawing/2014/main" id="{13E8C1BB-D4DA-4DFA-9E93-E48EFB699F14}"/>
                </a:ext>
              </a:extLst>
            </p:cNvPr>
            <p:cNvSpPr>
              <a:spLocks/>
            </p:cNvSpPr>
            <p:nvPr/>
          </p:nvSpPr>
          <p:spPr bwMode="auto">
            <a:xfrm>
              <a:off x="14671502" y="-506214"/>
              <a:ext cx="457200" cy="407988"/>
            </a:xfrm>
            <a:custGeom>
              <a:avLst/>
              <a:gdLst>
                <a:gd name="T0" fmla="*/ 1 w 94"/>
                <a:gd name="T1" fmla="*/ 49 h 84"/>
                <a:gd name="T2" fmla="*/ 48 w 94"/>
                <a:gd name="T3" fmla="*/ 3 h 84"/>
                <a:gd name="T4" fmla="*/ 94 w 94"/>
                <a:gd name="T5" fmla="*/ 48 h 84"/>
                <a:gd name="T6" fmla="*/ 94 w 94"/>
                <a:gd name="T7" fmla="*/ 47 h 84"/>
                <a:gd name="T8" fmla="*/ 47 w 94"/>
                <a:gd name="T9" fmla="*/ 0 h 84"/>
                <a:gd name="T10" fmla="*/ 0 w 94"/>
                <a:gd name="T11" fmla="*/ 47 h 84"/>
                <a:gd name="T12" fmla="*/ 17 w 94"/>
                <a:gd name="T13" fmla="*/ 84 h 84"/>
                <a:gd name="T14" fmla="*/ 1 w 94"/>
                <a:gd name="T15" fmla="*/ 49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84">
                  <a:moveTo>
                    <a:pt x="1" y="49"/>
                  </a:moveTo>
                  <a:cubicBezTo>
                    <a:pt x="1" y="23"/>
                    <a:pt x="22" y="3"/>
                    <a:pt x="48" y="3"/>
                  </a:cubicBezTo>
                  <a:cubicBezTo>
                    <a:pt x="73" y="3"/>
                    <a:pt x="93" y="23"/>
                    <a:pt x="94" y="48"/>
                  </a:cubicBezTo>
                  <a:cubicBezTo>
                    <a:pt x="94" y="48"/>
                    <a:pt x="94" y="47"/>
                    <a:pt x="94" y="47"/>
                  </a:cubicBezTo>
                  <a:cubicBezTo>
                    <a:pt x="94" y="21"/>
                    <a:pt x="73" y="0"/>
                    <a:pt x="47" y="0"/>
                  </a:cubicBezTo>
                  <a:cubicBezTo>
                    <a:pt x="21" y="0"/>
                    <a:pt x="0" y="21"/>
                    <a:pt x="0" y="47"/>
                  </a:cubicBezTo>
                  <a:cubicBezTo>
                    <a:pt x="0" y="62"/>
                    <a:pt x="7" y="75"/>
                    <a:pt x="17" y="84"/>
                  </a:cubicBezTo>
                  <a:cubicBezTo>
                    <a:pt x="8" y="75"/>
                    <a:pt x="1" y="63"/>
                    <a:pt x="1" y="49"/>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49">
              <a:extLst>
                <a:ext uri="{FF2B5EF4-FFF2-40B4-BE49-F238E27FC236}">
                  <a16:creationId xmlns:a16="http://schemas.microsoft.com/office/drawing/2014/main" id="{7A3C503B-CE82-4276-A1AE-412DE2807A87}"/>
                </a:ext>
              </a:extLst>
            </p:cNvPr>
            <p:cNvSpPr>
              <a:spLocks/>
            </p:cNvSpPr>
            <p:nvPr/>
          </p:nvSpPr>
          <p:spPr bwMode="auto">
            <a:xfrm>
              <a:off x="14685790" y="-428426"/>
              <a:ext cx="438150" cy="384175"/>
            </a:xfrm>
            <a:custGeom>
              <a:avLst/>
              <a:gdLst>
                <a:gd name="T0" fmla="*/ 88 w 90"/>
                <a:gd name="T1" fmla="*/ 33 h 79"/>
                <a:gd name="T2" fmla="*/ 44 w 90"/>
                <a:gd name="T3" fmla="*/ 77 h 79"/>
                <a:gd name="T4" fmla="*/ 0 w 90"/>
                <a:gd name="T5" fmla="*/ 34 h 79"/>
                <a:gd name="T6" fmla="*/ 0 w 90"/>
                <a:gd name="T7" fmla="*/ 35 h 79"/>
                <a:gd name="T8" fmla="*/ 45 w 90"/>
                <a:gd name="T9" fmla="*/ 79 h 79"/>
                <a:gd name="T10" fmla="*/ 90 w 90"/>
                <a:gd name="T11" fmla="*/ 35 h 79"/>
                <a:gd name="T12" fmla="*/ 73 w 90"/>
                <a:gd name="T13" fmla="*/ 0 h 79"/>
                <a:gd name="T14" fmla="*/ 88 w 90"/>
                <a:gd name="T15" fmla="*/ 33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79">
                  <a:moveTo>
                    <a:pt x="88" y="33"/>
                  </a:moveTo>
                  <a:cubicBezTo>
                    <a:pt x="88" y="57"/>
                    <a:pt x="69" y="77"/>
                    <a:pt x="44" y="77"/>
                  </a:cubicBezTo>
                  <a:cubicBezTo>
                    <a:pt x="20" y="77"/>
                    <a:pt x="1" y="58"/>
                    <a:pt x="0" y="34"/>
                  </a:cubicBezTo>
                  <a:cubicBezTo>
                    <a:pt x="0" y="34"/>
                    <a:pt x="0" y="34"/>
                    <a:pt x="0" y="35"/>
                  </a:cubicBezTo>
                  <a:cubicBezTo>
                    <a:pt x="0" y="59"/>
                    <a:pt x="21" y="79"/>
                    <a:pt x="45" y="79"/>
                  </a:cubicBezTo>
                  <a:cubicBezTo>
                    <a:pt x="70" y="79"/>
                    <a:pt x="90" y="59"/>
                    <a:pt x="90" y="35"/>
                  </a:cubicBezTo>
                  <a:cubicBezTo>
                    <a:pt x="90" y="21"/>
                    <a:pt x="84" y="8"/>
                    <a:pt x="73" y="0"/>
                  </a:cubicBezTo>
                  <a:cubicBezTo>
                    <a:pt x="83" y="8"/>
                    <a:pt x="88" y="20"/>
                    <a:pt x="88" y="33"/>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Oval 50">
              <a:extLst>
                <a:ext uri="{FF2B5EF4-FFF2-40B4-BE49-F238E27FC236}">
                  <a16:creationId xmlns:a16="http://schemas.microsoft.com/office/drawing/2014/main" id="{CBF74C97-4C42-4464-A7C9-41F7CFBDDD60}"/>
                </a:ext>
              </a:extLst>
            </p:cNvPr>
            <p:cNvSpPr>
              <a:spLocks noChangeArrowheads="1"/>
            </p:cNvSpPr>
            <p:nvPr/>
          </p:nvSpPr>
          <p:spPr bwMode="auto">
            <a:xfrm>
              <a:off x="14685790" y="-491926"/>
              <a:ext cx="433388" cy="433388"/>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51">
              <a:extLst>
                <a:ext uri="{FF2B5EF4-FFF2-40B4-BE49-F238E27FC236}">
                  <a16:creationId xmlns:a16="http://schemas.microsoft.com/office/drawing/2014/main" id="{165B6520-AC65-48E4-A429-59E5DA2CBDFB}"/>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52">
              <a:extLst>
                <a:ext uri="{FF2B5EF4-FFF2-40B4-BE49-F238E27FC236}">
                  <a16:creationId xmlns:a16="http://schemas.microsoft.com/office/drawing/2014/main" id="{DD4D9254-DE7B-4598-A4EC-4B02E0F6773F}"/>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53">
              <a:extLst>
                <a:ext uri="{FF2B5EF4-FFF2-40B4-BE49-F238E27FC236}">
                  <a16:creationId xmlns:a16="http://schemas.microsoft.com/office/drawing/2014/main" id="{E510DA72-F1DB-463C-9C19-3C0CB539EE91}"/>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54">
              <a:extLst>
                <a:ext uri="{FF2B5EF4-FFF2-40B4-BE49-F238E27FC236}">
                  <a16:creationId xmlns:a16="http://schemas.microsoft.com/office/drawing/2014/main" id="{22467819-EE7C-48F9-9DC1-1D86457B397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55">
              <a:extLst>
                <a:ext uri="{FF2B5EF4-FFF2-40B4-BE49-F238E27FC236}">
                  <a16:creationId xmlns:a16="http://schemas.microsoft.com/office/drawing/2014/main" id="{4B74A405-CE52-4216-A257-C3943FD79CB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56">
              <a:extLst>
                <a:ext uri="{FF2B5EF4-FFF2-40B4-BE49-F238E27FC236}">
                  <a16:creationId xmlns:a16="http://schemas.microsoft.com/office/drawing/2014/main" id="{FC998430-47C9-4B81-AB12-88C7CE47CCB9}"/>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Freeform 57">
              <a:extLst>
                <a:ext uri="{FF2B5EF4-FFF2-40B4-BE49-F238E27FC236}">
                  <a16:creationId xmlns:a16="http://schemas.microsoft.com/office/drawing/2014/main" id="{1C336D6E-5F75-4A87-9BB2-9FCBC7F61055}"/>
                </a:ext>
              </a:extLst>
            </p:cNvPr>
            <p:cNvSpPr>
              <a:spLocks/>
            </p:cNvSpPr>
            <p:nvPr/>
          </p:nvSpPr>
          <p:spPr bwMode="auto">
            <a:xfrm>
              <a:off x="12847465" y="1978224"/>
              <a:ext cx="4105275" cy="93663"/>
            </a:xfrm>
            <a:custGeom>
              <a:avLst/>
              <a:gdLst>
                <a:gd name="T0" fmla="*/ 816 w 844"/>
                <a:gd name="T1" fmla="*/ 7 h 19"/>
                <a:gd name="T2" fmla="*/ 605 w 844"/>
                <a:gd name="T3" fmla="*/ 7 h 19"/>
                <a:gd name="T4" fmla="*/ 359 w 844"/>
                <a:gd name="T5" fmla="*/ 7 h 19"/>
                <a:gd name="T6" fmla="*/ 340 w 844"/>
                <a:gd name="T7" fmla="*/ 7 h 19"/>
                <a:gd name="T8" fmla="*/ 238 w 844"/>
                <a:gd name="T9" fmla="*/ 7 h 19"/>
                <a:gd name="T10" fmla="*/ 28 w 844"/>
                <a:gd name="T11" fmla="*/ 7 h 19"/>
                <a:gd name="T12" fmla="*/ 0 w 844"/>
                <a:gd name="T13" fmla="*/ 0 h 19"/>
                <a:gd name="T14" fmla="*/ 0 w 844"/>
                <a:gd name="T15" fmla="*/ 1 h 19"/>
                <a:gd name="T16" fmla="*/ 0 w 844"/>
                <a:gd name="T17" fmla="*/ 12 h 19"/>
                <a:gd name="T18" fmla="*/ 28 w 844"/>
                <a:gd name="T19" fmla="*/ 19 h 19"/>
                <a:gd name="T20" fmla="*/ 238 w 844"/>
                <a:gd name="T21" fmla="*/ 19 h 19"/>
                <a:gd name="T22" fmla="*/ 340 w 844"/>
                <a:gd name="T23" fmla="*/ 19 h 19"/>
                <a:gd name="T24" fmla="*/ 359 w 844"/>
                <a:gd name="T25" fmla="*/ 19 h 19"/>
                <a:gd name="T26" fmla="*/ 605 w 844"/>
                <a:gd name="T27" fmla="*/ 19 h 19"/>
                <a:gd name="T28" fmla="*/ 816 w 844"/>
                <a:gd name="T29" fmla="*/ 19 h 19"/>
                <a:gd name="T30" fmla="*/ 844 w 844"/>
                <a:gd name="T31" fmla="*/ 12 h 19"/>
                <a:gd name="T32" fmla="*/ 844 w 844"/>
                <a:gd name="T33" fmla="*/ 1 h 19"/>
                <a:gd name="T34" fmla="*/ 844 w 844"/>
                <a:gd name="T35" fmla="*/ 0 h 19"/>
                <a:gd name="T36" fmla="*/ 816 w 844"/>
                <a:gd name="T3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4" h="19">
                  <a:moveTo>
                    <a:pt x="816" y="7"/>
                  </a:moveTo>
                  <a:cubicBezTo>
                    <a:pt x="793" y="7"/>
                    <a:pt x="605" y="7"/>
                    <a:pt x="605" y="7"/>
                  </a:cubicBezTo>
                  <a:cubicBezTo>
                    <a:pt x="359" y="7"/>
                    <a:pt x="359" y="7"/>
                    <a:pt x="359" y="7"/>
                  </a:cubicBezTo>
                  <a:cubicBezTo>
                    <a:pt x="340" y="7"/>
                    <a:pt x="340" y="7"/>
                    <a:pt x="340" y="7"/>
                  </a:cubicBezTo>
                  <a:cubicBezTo>
                    <a:pt x="238" y="7"/>
                    <a:pt x="238" y="7"/>
                    <a:pt x="238" y="7"/>
                  </a:cubicBezTo>
                  <a:cubicBezTo>
                    <a:pt x="238" y="7"/>
                    <a:pt x="51" y="7"/>
                    <a:pt x="28" y="7"/>
                  </a:cubicBezTo>
                  <a:cubicBezTo>
                    <a:pt x="6" y="7"/>
                    <a:pt x="1" y="1"/>
                    <a:pt x="0" y="0"/>
                  </a:cubicBezTo>
                  <a:cubicBezTo>
                    <a:pt x="0" y="0"/>
                    <a:pt x="0" y="0"/>
                    <a:pt x="0" y="1"/>
                  </a:cubicBezTo>
                  <a:cubicBezTo>
                    <a:pt x="0" y="9"/>
                    <a:pt x="0" y="11"/>
                    <a:pt x="0" y="12"/>
                  </a:cubicBezTo>
                  <a:cubicBezTo>
                    <a:pt x="0" y="12"/>
                    <a:pt x="4" y="19"/>
                    <a:pt x="28" y="19"/>
                  </a:cubicBezTo>
                  <a:cubicBezTo>
                    <a:pt x="51" y="19"/>
                    <a:pt x="238" y="19"/>
                    <a:pt x="238" y="19"/>
                  </a:cubicBezTo>
                  <a:cubicBezTo>
                    <a:pt x="340" y="19"/>
                    <a:pt x="340" y="19"/>
                    <a:pt x="340" y="19"/>
                  </a:cubicBezTo>
                  <a:cubicBezTo>
                    <a:pt x="359" y="19"/>
                    <a:pt x="359" y="19"/>
                    <a:pt x="359" y="19"/>
                  </a:cubicBezTo>
                  <a:cubicBezTo>
                    <a:pt x="605" y="19"/>
                    <a:pt x="605" y="19"/>
                    <a:pt x="605" y="19"/>
                  </a:cubicBezTo>
                  <a:cubicBezTo>
                    <a:pt x="605" y="19"/>
                    <a:pt x="793" y="19"/>
                    <a:pt x="816" y="19"/>
                  </a:cubicBezTo>
                  <a:cubicBezTo>
                    <a:pt x="840" y="19"/>
                    <a:pt x="844" y="12"/>
                    <a:pt x="844" y="12"/>
                  </a:cubicBezTo>
                  <a:cubicBezTo>
                    <a:pt x="844" y="11"/>
                    <a:pt x="844" y="9"/>
                    <a:pt x="844" y="1"/>
                  </a:cubicBezTo>
                  <a:cubicBezTo>
                    <a:pt x="844" y="0"/>
                    <a:pt x="844" y="0"/>
                    <a:pt x="844" y="0"/>
                  </a:cubicBezTo>
                  <a:cubicBezTo>
                    <a:pt x="843" y="1"/>
                    <a:pt x="837" y="7"/>
                    <a:pt x="816" y="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Freeform 58">
              <a:extLst>
                <a:ext uri="{FF2B5EF4-FFF2-40B4-BE49-F238E27FC236}">
                  <a16:creationId xmlns:a16="http://schemas.microsoft.com/office/drawing/2014/main" id="{EEBB2FF9-7024-4DAF-BDBB-1C488CB49A9F}"/>
                </a:ext>
              </a:extLst>
            </p:cNvPr>
            <p:cNvSpPr>
              <a:spLocks/>
            </p:cNvSpPr>
            <p:nvPr/>
          </p:nvSpPr>
          <p:spPr bwMode="auto">
            <a:xfrm>
              <a:off x="13285615" y="320874"/>
              <a:ext cx="2957513" cy="1366838"/>
            </a:xfrm>
            <a:custGeom>
              <a:avLst/>
              <a:gdLst>
                <a:gd name="T0" fmla="*/ 249 w 608"/>
                <a:gd name="T1" fmla="*/ 281 h 281"/>
                <a:gd name="T2" fmla="*/ 608 w 608"/>
                <a:gd name="T3" fmla="*/ 19 h 281"/>
                <a:gd name="T4" fmla="*/ 606 w 608"/>
                <a:gd name="T5" fmla="*/ 0 h 281"/>
                <a:gd name="T6" fmla="*/ 269 w 608"/>
                <a:gd name="T7" fmla="*/ 0 h 281"/>
                <a:gd name="T8" fmla="*/ 250 w 608"/>
                <a:gd name="T9" fmla="*/ 0 h 281"/>
                <a:gd name="T10" fmla="*/ 57 w 608"/>
                <a:gd name="T11" fmla="*/ 0 h 281"/>
                <a:gd name="T12" fmla="*/ 20 w 608"/>
                <a:gd name="T13" fmla="*/ 261 h 281"/>
                <a:gd name="T14" fmla="*/ 0 w 608"/>
                <a:gd name="T15" fmla="*/ 281 h 281"/>
                <a:gd name="T16" fmla="*/ 249 w 608"/>
                <a:gd name="T1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281">
                  <a:moveTo>
                    <a:pt x="249" y="281"/>
                  </a:moveTo>
                  <a:cubicBezTo>
                    <a:pt x="608" y="19"/>
                    <a:pt x="608" y="19"/>
                    <a:pt x="608" y="19"/>
                  </a:cubicBezTo>
                  <a:cubicBezTo>
                    <a:pt x="607" y="7"/>
                    <a:pt x="606" y="0"/>
                    <a:pt x="606" y="0"/>
                  </a:cubicBezTo>
                  <a:cubicBezTo>
                    <a:pt x="269" y="0"/>
                    <a:pt x="269" y="0"/>
                    <a:pt x="269" y="0"/>
                  </a:cubicBezTo>
                  <a:cubicBezTo>
                    <a:pt x="250" y="0"/>
                    <a:pt x="250" y="0"/>
                    <a:pt x="250" y="0"/>
                  </a:cubicBezTo>
                  <a:cubicBezTo>
                    <a:pt x="57" y="0"/>
                    <a:pt x="57" y="0"/>
                    <a:pt x="57" y="0"/>
                  </a:cubicBezTo>
                  <a:cubicBezTo>
                    <a:pt x="57" y="0"/>
                    <a:pt x="43" y="229"/>
                    <a:pt x="20" y="261"/>
                  </a:cubicBezTo>
                  <a:cubicBezTo>
                    <a:pt x="16" y="268"/>
                    <a:pt x="9" y="275"/>
                    <a:pt x="0" y="281"/>
                  </a:cubicBezTo>
                  <a:lnTo>
                    <a:pt x="249" y="281"/>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59">
              <a:extLst>
                <a:ext uri="{FF2B5EF4-FFF2-40B4-BE49-F238E27FC236}">
                  <a16:creationId xmlns:a16="http://schemas.microsoft.com/office/drawing/2014/main" id="{7E59AF29-8362-480B-91C0-B846F282529E}"/>
                </a:ext>
              </a:extLst>
            </p:cNvPr>
            <p:cNvSpPr>
              <a:spLocks/>
            </p:cNvSpPr>
            <p:nvPr/>
          </p:nvSpPr>
          <p:spPr bwMode="auto">
            <a:xfrm>
              <a:off x="13558665" y="320874"/>
              <a:ext cx="2679700" cy="52388"/>
            </a:xfrm>
            <a:custGeom>
              <a:avLst/>
              <a:gdLst>
                <a:gd name="T0" fmla="*/ 1 w 551"/>
                <a:gd name="T1" fmla="*/ 0 h 11"/>
                <a:gd name="T2" fmla="*/ 0 w 551"/>
                <a:gd name="T3" fmla="*/ 11 h 11"/>
                <a:gd name="T4" fmla="*/ 551 w 551"/>
                <a:gd name="T5" fmla="*/ 11 h 11"/>
                <a:gd name="T6" fmla="*/ 550 w 551"/>
                <a:gd name="T7" fmla="*/ 0 h 11"/>
                <a:gd name="T8" fmla="*/ 213 w 551"/>
                <a:gd name="T9" fmla="*/ 0 h 11"/>
                <a:gd name="T10" fmla="*/ 194 w 551"/>
                <a:gd name="T11" fmla="*/ 0 h 11"/>
                <a:gd name="T12" fmla="*/ 1 w 55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551" h="11">
                  <a:moveTo>
                    <a:pt x="1" y="0"/>
                  </a:moveTo>
                  <a:cubicBezTo>
                    <a:pt x="1" y="0"/>
                    <a:pt x="1" y="4"/>
                    <a:pt x="0" y="11"/>
                  </a:cubicBezTo>
                  <a:cubicBezTo>
                    <a:pt x="551" y="11"/>
                    <a:pt x="551" y="11"/>
                    <a:pt x="551" y="11"/>
                  </a:cubicBezTo>
                  <a:cubicBezTo>
                    <a:pt x="551" y="4"/>
                    <a:pt x="550" y="0"/>
                    <a:pt x="550" y="0"/>
                  </a:cubicBezTo>
                  <a:cubicBezTo>
                    <a:pt x="213" y="0"/>
                    <a:pt x="213" y="0"/>
                    <a:pt x="213" y="0"/>
                  </a:cubicBezTo>
                  <a:cubicBezTo>
                    <a:pt x="194" y="0"/>
                    <a:pt x="194" y="0"/>
                    <a:pt x="194" y="0"/>
                  </a:cubicBezTo>
                  <a:lnTo>
                    <a:pt x="1" y="0"/>
                  </a:ln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3" name="Рисунок 21">
            <a:extLst>
              <a:ext uri="{FF2B5EF4-FFF2-40B4-BE49-F238E27FC236}">
                <a16:creationId xmlns:a16="http://schemas.microsoft.com/office/drawing/2014/main" id="{318F4644-EBC0-41BA-AB91-A54534EFC299}"/>
              </a:ext>
            </a:extLst>
          </p:cNvPr>
          <p:cNvSpPr>
            <a:spLocks noGrp="1"/>
          </p:cNvSpPr>
          <p:nvPr>
            <p:ph type="pic" sz="quarter" idx="28"/>
          </p:nvPr>
        </p:nvSpPr>
        <p:spPr>
          <a:xfrm>
            <a:off x="922163" y="1737792"/>
            <a:ext cx="3144720" cy="178384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3939629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Picture Placeholder 2">
            <a:extLst>
              <a:ext uri="{FF2B5EF4-FFF2-40B4-BE49-F238E27FC236}">
                <a16:creationId xmlns:a16="http://schemas.microsoft.com/office/drawing/2014/main" id="{2D28637B-5A38-4501-9387-E0297FFC1CCE}"/>
              </a:ext>
            </a:extLst>
          </p:cNvPr>
          <p:cNvSpPr>
            <a:spLocks noGrp="1"/>
          </p:cNvSpPr>
          <p:nvPr>
            <p:ph type="pic" sz="quarter" idx="24"/>
          </p:nvPr>
        </p:nvSpPr>
        <p:spPr>
          <a:xfrm>
            <a:off x="384308" y="3199088"/>
            <a:ext cx="1523612" cy="86211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9" name="Picture Placeholder 2">
            <a:extLst>
              <a:ext uri="{FF2B5EF4-FFF2-40B4-BE49-F238E27FC236}">
                <a16:creationId xmlns:a16="http://schemas.microsoft.com/office/drawing/2014/main" id="{7591FD2A-EE93-4977-91DC-171EFCD1A24E}"/>
              </a:ext>
            </a:extLst>
          </p:cNvPr>
          <p:cNvSpPr>
            <a:spLocks noGrp="1"/>
          </p:cNvSpPr>
          <p:nvPr>
            <p:ph type="pic" sz="quarter" idx="33"/>
          </p:nvPr>
        </p:nvSpPr>
        <p:spPr>
          <a:xfrm>
            <a:off x="2085051" y="2797159"/>
            <a:ext cx="1523612" cy="126404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0" name="Picture Placeholder 2">
            <a:extLst>
              <a:ext uri="{FF2B5EF4-FFF2-40B4-BE49-F238E27FC236}">
                <a16:creationId xmlns:a16="http://schemas.microsoft.com/office/drawing/2014/main" id="{A54AA7AE-E07D-4750-95BD-608129AF38E7}"/>
              </a:ext>
            </a:extLst>
          </p:cNvPr>
          <p:cNvSpPr>
            <a:spLocks noGrp="1"/>
          </p:cNvSpPr>
          <p:nvPr>
            <p:ph type="pic" sz="quarter" idx="34"/>
          </p:nvPr>
        </p:nvSpPr>
        <p:spPr>
          <a:xfrm>
            <a:off x="3778057" y="2469767"/>
            <a:ext cx="1523612" cy="1591442"/>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1" name="Picture Placeholder 2">
            <a:extLst>
              <a:ext uri="{FF2B5EF4-FFF2-40B4-BE49-F238E27FC236}">
                <a16:creationId xmlns:a16="http://schemas.microsoft.com/office/drawing/2014/main" id="{AC5EC4D0-4DBD-41EF-98DF-2E27E3222630}"/>
              </a:ext>
            </a:extLst>
          </p:cNvPr>
          <p:cNvSpPr>
            <a:spLocks noGrp="1"/>
          </p:cNvSpPr>
          <p:nvPr>
            <p:ph type="pic" sz="quarter" idx="35"/>
          </p:nvPr>
        </p:nvSpPr>
        <p:spPr>
          <a:xfrm>
            <a:off x="5500112" y="2051222"/>
            <a:ext cx="1523612" cy="2009987"/>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2" name="Picture Placeholder 2">
            <a:extLst>
              <a:ext uri="{FF2B5EF4-FFF2-40B4-BE49-F238E27FC236}">
                <a16:creationId xmlns:a16="http://schemas.microsoft.com/office/drawing/2014/main" id="{5E734C43-3F36-4A32-A658-287DFE957E05}"/>
              </a:ext>
            </a:extLst>
          </p:cNvPr>
          <p:cNvSpPr>
            <a:spLocks noGrp="1"/>
          </p:cNvSpPr>
          <p:nvPr>
            <p:ph type="pic" sz="quarter" idx="36"/>
          </p:nvPr>
        </p:nvSpPr>
        <p:spPr>
          <a:xfrm>
            <a:off x="7229940" y="1725487"/>
            <a:ext cx="1523612" cy="233168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Tree>
    <p:extLst>
      <p:ext uri="{BB962C8B-B14F-4D97-AF65-F5344CB8AC3E}">
        <p14:creationId xmlns:p14="http://schemas.microsoft.com/office/powerpoint/2010/main" val="19473543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8_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40690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bg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3427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832756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rk Title with subtitle and content Layout">
    <p:bg>
      <p:bgPr>
        <a:solidFill>
          <a:schemeClr val="tx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a:xfrm>
            <a:off x="8288339" y="4877568"/>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165416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Two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Content Placeholder 7"/>
          <p:cNvSpPr>
            <a:spLocks noGrp="1"/>
          </p:cNvSpPr>
          <p:nvPr>
            <p:ph sz="quarter" idx="13"/>
          </p:nvPr>
        </p:nvSpPr>
        <p:spPr>
          <a:xfrm>
            <a:off x="388313" y="1235868"/>
            <a:ext cx="4097192"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235868"/>
            <a:ext cx="4096800"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3058619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Two Content with sub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371600"/>
            <a:ext cx="4096800"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Tree>
    <p:extLst>
      <p:ext uri="{BB962C8B-B14F-4D97-AF65-F5344CB8AC3E}">
        <p14:creationId xmlns:p14="http://schemas.microsoft.com/office/powerpoint/2010/main" val="26383209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ed quote green">
    <p:bg>
      <p:bgPr>
        <a:solidFill>
          <a:schemeClr val="tx2"/>
        </a:solidFill>
        <a:effectLst/>
      </p:bgPr>
    </p:bg>
    <p:spTree>
      <p:nvGrpSpPr>
        <p:cNvPr id="1" name=""/>
        <p:cNvGrpSpPr/>
        <p:nvPr/>
      </p:nvGrpSpPr>
      <p:grpSpPr>
        <a:xfrm>
          <a:off x="0" y="0"/>
          <a:ext cx="0" cy="0"/>
          <a:chOff x="0" y="0"/>
          <a:chExt cx="0" cy="0"/>
        </a:xfrm>
      </p:grpSpPr>
      <p:sp>
        <p:nvSpPr>
          <p:cNvPr id="4" name="Slide Number Placeholder 3"/>
          <p:cNvSpPr>
            <a:spLocks noGrp="1"/>
          </p:cNvSpPr>
          <p:nvPr userDrawn="1">
            <p:ph type="sldNum" sz="quarter" idx="11"/>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6" name="Content Placeholder 5">
            <a:extLst>
              <a:ext uri="{FF2B5EF4-FFF2-40B4-BE49-F238E27FC236}">
                <a16:creationId xmlns:a16="http://schemas.microsoft.com/office/drawing/2014/main" id="{583C30B9-6910-43B5-84A5-8C49D325BD64}"/>
              </a:ext>
            </a:extLst>
          </p:cNvPr>
          <p:cNvSpPr>
            <a:spLocks noGrp="1"/>
          </p:cNvSpPr>
          <p:nvPr>
            <p:ph sz="quarter" idx="12" hasCustomPrompt="1"/>
          </p:nvPr>
        </p:nvSpPr>
        <p:spPr>
          <a:xfrm>
            <a:off x="573088" y="515938"/>
            <a:ext cx="8183562" cy="2749550"/>
          </a:xfrm>
        </p:spPr>
        <p:txBody>
          <a:bodyPr anchor="b" anchorCtr="0">
            <a:normAutofit/>
          </a:bodyPr>
          <a:lstStyle>
            <a:lvl1pPr marL="0" indent="0">
              <a:lnSpc>
                <a:spcPct val="82000"/>
              </a:lnSpc>
              <a:spcBef>
                <a:spcPts val="0"/>
              </a:spcBef>
              <a:buNone/>
              <a:defRPr sz="4000">
                <a:solidFill>
                  <a:schemeClr val="bg1"/>
                </a:solidFill>
                <a:latin typeface="Arial Black" panose="020B0A04020102020204" pitchFamily="34" charset="0"/>
              </a:defRPr>
            </a:lvl1pPr>
          </a:lstStyle>
          <a:p>
            <a:pPr lvl="0"/>
            <a:r>
              <a:rPr lang="en-US" dirty="0"/>
              <a:t>“BOLD QUOTE</a:t>
            </a:r>
            <a:br>
              <a:rPr lang="en-US" dirty="0"/>
            </a:br>
            <a:r>
              <a:rPr lang="en-US" dirty="0">
                <a:solidFill>
                  <a:schemeClr val="accent1"/>
                </a:solidFill>
              </a:rPr>
              <a:t>GOES HERE</a:t>
            </a:r>
            <a:r>
              <a:rPr lang="en-US" dirty="0"/>
              <a:t>.”</a:t>
            </a:r>
          </a:p>
        </p:txBody>
      </p:sp>
      <p:sp>
        <p:nvSpPr>
          <p:cNvPr id="13" name="Text Placeholder 12">
            <a:extLst>
              <a:ext uri="{FF2B5EF4-FFF2-40B4-BE49-F238E27FC236}">
                <a16:creationId xmlns:a16="http://schemas.microsoft.com/office/drawing/2014/main" id="{D6BA9489-3DF1-4921-9415-83F5A6D6BFB5}"/>
              </a:ext>
            </a:extLst>
          </p:cNvPr>
          <p:cNvSpPr>
            <a:spLocks noGrp="1"/>
          </p:cNvSpPr>
          <p:nvPr>
            <p:ph type="body" sz="quarter" idx="13" hasCustomPrompt="1"/>
          </p:nvPr>
        </p:nvSpPr>
        <p:spPr>
          <a:xfrm>
            <a:off x="573089" y="3570288"/>
            <a:ext cx="8183562" cy="942975"/>
          </a:xfrm>
        </p:spPr>
        <p:txBody>
          <a:bodyPr/>
          <a:lstStyle>
            <a:lvl1pPr marL="0" indent="0">
              <a:buNone/>
              <a:defRPr>
                <a:solidFill>
                  <a:schemeClr val="bg1"/>
                </a:solidFill>
              </a:defRPr>
            </a:lvl1pPr>
            <a:lvl2pPr marL="180975" indent="0">
              <a:buNone/>
              <a:defRPr/>
            </a:lvl2pPr>
            <a:lvl3pPr marL="361950" indent="0">
              <a:buNone/>
              <a:defRPr/>
            </a:lvl3pPr>
            <a:lvl4pPr marL="447675" indent="0">
              <a:buNone/>
              <a:defRPr/>
            </a:lvl4pPr>
            <a:lvl5pPr marL="627062" indent="0">
              <a:buNone/>
              <a:defRPr/>
            </a:lvl5pPr>
          </a:lstStyle>
          <a:p>
            <a:r>
              <a:rPr lang="en-US" dirty="0"/>
              <a:t>Name, title</a:t>
            </a:r>
          </a:p>
        </p:txBody>
      </p:sp>
    </p:spTree>
    <p:extLst>
      <p:ext uri="{BB962C8B-B14F-4D97-AF65-F5344CB8AC3E}">
        <p14:creationId xmlns:p14="http://schemas.microsoft.com/office/powerpoint/2010/main" val="1699078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9547659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ark_End">
    <p:bg>
      <p:bgPr>
        <a:solidFill>
          <a:schemeClr val="tx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bg1"/>
                </a:solidFill>
              </a:rPr>
              <a:t>©2019 FIS and/or its subsidiaries. All Rights Reserved.</a:t>
            </a:r>
            <a:r>
              <a:rPr lang="en-US" sz="800" b="0" i="0" baseline="0" dirty="0">
                <a:solidFill>
                  <a:schemeClr val="bg1"/>
                </a:solidFill>
              </a:rPr>
              <a:t> </a:t>
            </a:r>
            <a:r>
              <a:rPr lang="en-US" sz="800" b="0" i="0" dirty="0">
                <a:solidFill>
                  <a:schemeClr val="bg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158775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3631633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86E62A92-4FD1-4D77-82F6-84F8E0AF784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0"/>
            <a:ext cx="4572000" cy="5143494"/>
          </a:xfrm>
          <a:prstGeom prst="rect">
            <a:avLst/>
          </a:prstGeom>
        </p:spPr>
      </p:pic>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tx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5551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0737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8379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7"/>
          <p:cNvSpPr>
            <a:spLocks noGrp="1"/>
          </p:cNvSpPr>
          <p:nvPr>
            <p:ph sz="quarter" idx="13"/>
          </p:nvPr>
        </p:nvSpPr>
        <p:spPr>
          <a:xfrm>
            <a:off x="388313" y="1235868"/>
            <a:ext cx="4097192" cy="3380185"/>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235868"/>
            <a:ext cx="4096800" cy="3380185"/>
          </a:xfrm>
        </p:spPr>
        <p:txBody>
          <a:bodyPr/>
          <a:lstStyle/>
          <a:p>
            <a:pPr lvl="0"/>
            <a:r>
              <a:rPr lang="en-US"/>
              <a:t>Edit Master text styles</a:t>
            </a:r>
          </a:p>
          <a:p>
            <a:pPr lvl="1"/>
            <a:r>
              <a:rPr lang="en-US"/>
              <a:t>Second level</a:t>
            </a:r>
          </a:p>
          <a:p>
            <a:pPr lvl="2"/>
            <a:r>
              <a:rPr lang="en-US"/>
              <a:t>Third level</a:t>
            </a:r>
          </a:p>
        </p:txBody>
      </p:sp>
      <p:sp>
        <p:nvSpPr>
          <p:cNvPr id="3" name="Slide Number Placeholder 2"/>
          <p:cNvSpPr>
            <a:spLocks noGrp="1"/>
          </p:cNvSpPr>
          <p:nvPr>
            <p:ph type="sldNum" sz="quarter" idx="15"/>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234628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BC888-CFD9-447A-9CD2-00B89AFE9439}"/>
              </a:ext>
            </a:extLst>
          </p:cNvPr>
          <p:cNvPicPr>
            <a:picLocks noChangeAspect="1"/>
          </p:cNvPicPr>
          <p:nvPr userDrawn="1"/>
        </p:nvPicPr>
        <p:blipFill>
          <a:blip r:embed="rId42" cstate="print">
            <a:extLst>
              <a:ext uri="{28A0092B-C50C-407E-A947-70E740481C1C}">
                <a14:useLocalDpi xmlns:a14="http://schemas.microsoft.com/office/drawing/2010/main"/>
              </a:ext>
            </a:extLst>
          </a:blip>
          <a:stretch>
            <a:fillRect/>
          </a:stretch>
        </p:blipFill>
        <p:spPr>
          <a:xfrm>
            <a:off x="354807" y="4758909"/>
            <a:ext cx="578644" cy="257175"/>
          </a:xfrm>
          <a:prstGeom prst="rect">
            <a:avLst/>
          </a:prstGeom>
        </p:spPr>
      </p:pic>
      <p:sp>
        <p:nvSpPr>
          <p:cNvPr id="2" name="Title Placeholder 1"/>
          <p:cNvSpPr>
            <a:spLocks noGrp="1"/>
          </p:cNvSpPr>
          <p:nvPr>
            <p:ph type="title"/>
          </p:nvPr>
        </p:nvSpPr>
        <p:spPr>
          <a:xfrm>
            <a:off x="382588" y="383309"/>
            <a:ext cx="8361170" cy="782638"/>
          </a:xfrm>
          <a:prstGeom prst="rect">
            <a:avLst/>
          </a:prstGeom>
        </p:spPr>
        <p:txBody>
          <a:bodyPr vert="horz" lIns="0" tIns="0" rIns="0" bIns="0" rtlCol="0" anchor="t">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8288339" y="4877568"/>
            <a:ext cx="468000" cy="135000"/>
          </a:xfrm>
          <a:prstGeom prst="rect">
            <a:avLst/>
          </a:prstGeom>
        </p:spPr>
        <p:txBody>
          <a:bodyPr vert="horz" lIns="0" tIns="0" rIns="0" bIns="0" rtlCol="0" anchor="ctr"/>
          <a:lstStyle>
            <a:lvl1pPr algn="r">
              <a:defRPr sz="900">
                <a:solidFill>
                  <a:schemeClr val="tx1">
                    <a:lumMod val="65000"/>
                    <a:lumOff val="35000"/>
                  </a:schemeClr>
                </a:solidFill>
              </a:defRPr>
            </a:lvl1pPr>
          </a:lstStyle>
          <a:p>
            <a:fld id="{C60C2248-B95D-984B-A0F4-42B9A4652AA7}" type="slidenum">
              <a:rPr lang="en-US" smtClean="0"/>
              <a:pPr/>
              <a:t>‹#›</a:t>
            </a:fld>
            <a:endParaRPr lang="en-US" dirty="0"/>
          </a:p>
        </p:txBody>
      </p:sp>
      <p:sp>
        <p:nvSpPr>
          <p:cNvPr id="4" name="Text Placeholder 3"/>
          <p:cNvSpPr>
            <a:spLocks noGrp="1"/>
          </p:cNvSpPr>
          <p:nvPr>
            <p:ph type="body" idx="1"/>
          </p:nvPr>
        </p:nvSpPr>
        <p:spPr>
          <a:xfrm>
            <a:off x="393604" y="1235870"/>
            <a:ext cx="8350154" cy="3380184"/>
          </a:xfrm>
          <a:prstGeom prst="rect">
            <a:avLst/>
          </a:prstGeom>
        </p:spPr>
        <p:txBody>
          <a:bodyPr vert="horz" lIns="0" tIns="0" rIns="0" bIns="0" rtlCol="0">
            <a:normAutofit/>
          </a:bodyPr>
          <a:lstStyle/>
          <a:p>
            <a:pPr lvl="0"/>
            <a:r>
              <a:rPr lang="fi-FI" dirty="0"/>
              <a:t>Click to edit Master text styles</a:t>
            </a:r>
          </a:p>
          <a:p>
            <a:pPr lvl="1"/>
            <a:r>
              <a:rPr lang="fi-FI" dirty="0"/>
              <a:t>Second </a:t>
            </a:r>
            <a:r>
              <a:rPr lang="fi-FI" dirty="0" err="1"/>
              <a:t>level</a:t>
            </a:r>
            <a:endParaRPr lang="fi-FI" dirty="0"/>
          </a:p>
          <a:p>
            <a:pPr lvl="2"/>
            <a:r>
              <a:rPr lang="fi-FI" dirty="0"/>
              <a:t>Third level</a:t>
            </a:r>
          </a:p>
        </p:txBody>
      </p:sp>
    </p:spTree>
    <p:extLst>
      <p:ext uri="{BB962C8B-B14F-4D97-AF65-F5344CB8AC3E}">
        <p14:creationId xmlns:p14="http://schemas.microsoft.com/office/powerpoint/2010/main" val="4064296392"/>
      </p:ext>
    </p:extLst>
  </p:cSld>
  <p:clrMap bg1="lt1" tx1="dk1" bg2="lt2" tx2="dk2" accent1="accent1" accent2="accent2" accent3="accent3" accent4="accent4" accent5="accent5" accent6="accent6" hlink="hlink" folHlink="folHlink"/>
  <p:sldLayoutIdLst>
    <p:sldLayoutId id="2147483748" r:id="rId1"/>
    <p:sldLayoutId id="2147483765" r:id="rId2"/>
    <p:sldLayoutId id="2147483768" r:id="rId3"/>
    <p:sldLayoutId id="2147483767" r:id="rId4"/>
    <p:sldLayoutId id="2147483766" r:id="rId5"/>
    <p:sldLayoutId id="2147483720" r:id="rId6"/>
    <p:sldLayoutId id="2147483769" r:id="rId7"/>
    <p:sldLayoutId id="2147483731" r:id="rId8"/>
    <p:sldLayoutId id="2147483721" r:id="rId9"/>
    <p:sldLayoutId id="2147483737" r:id="rId10"/>
    <p:sldLayoutId id="2147483764" r:id="rId11"/>
    <p:sldLayoutId id="2147483723" r:id="rId12"/>
    <p:sldLayoutId id="2147483724" r:id="rId13"/>
    <p:sldLayoutId id="2147483730" r:id="rId14"/>
    <p:sldLayoutId id="2147483751" r:id="rId15"/>
    <p:sldLayoutId id="2147483776" r:id="rId16"/>
    <p:sldLayoutId id="2147483778" r:id="rId17"/>
    <p:sldLayoutId id="2147483777" r:id="rId18"/>
    <p:sldLayoutId id="2147483779" r:id="rId19"/>
    <p:sldLayoutId id="2147483781" r:id="rId20"/>
    <p:sldLayoutId id="2147483780" r:id="rId21"/>
    <p:sldLayoutId id="2147483784" r:id="rId22"/>
    <p:sldLayoutId id="2147483782" r:id="rId23"/>
    <p:sldLayoutId id="2147483785" r:id="rId24"/>
    <p:sldLayoutId id="2147483786" r:id="rId25"/>
    <p:sldLayoutId id="2147483787" r:id="rId26"/>
    <p:sldLayoutId id="2147483783" r:id="rId27"/>
    <p:sldLayoutId id="2147483791" r:id="rId28"/>
    <p:sldLayoutId id="2147483790" r:id="rId29"/>
    <p:sldLayoutId id="2147483789" r:id="rId30"/>
    <p:sldLayoutId id="2147483788" r:id="rId31"/>
    <p:sldLayoutId id="2147483792" r:id="rId32"/>
    <p:sldLayoutId id="2147483793" r:id="rId33"/>
    <p:sldLayoutId id="2147483774" r:id="rId34"/>
    <p:sldLayoutId id="2147483770" r:id="rId35"/>
    <p:sldLayoutId id="2147483771" r:id="rId36"/>
    <p:sldLayoutId id="2147483772" r:id="rId37"/>
    <p:sldLayoutId id="2147483773" r:id="rId38"/>
    <p:sldLayoutId id="2147483734" r:id="rId39"/>
    <p:sldLayoutId id="2147483775" r:id="rId40"/>
  </p:sldLayoutIdLst>
  <p:hf hdr="0" dt="0"/>
  <p:txStyles>
    <p:titleStyle>
      <a:lvl1pPr algn="l" defTabSz="457200" rtl="0" eaLnBrk="1" latinLnBrk="0" hangingPunct="1">
        <a:lnSpc>
          <a:spcPct val="80000"/>
        </a:lnSpc>
        <a:spcBef>
          <a:spcPct val="0"/>
        </a:spcBef>
        <a:buNone/>
        <a:defRPr sz="2600" b="1" kern="1200">
          <a:solidFill>
            <a:schemeClr val="tx1"/>
          </a:solidFill>
          <a:latin typeface="+mj-lt"/>
          <a:ea typeface="+mj-ea"/>
          <a:cs typeface="+mj-cs"/>
        </a:defRPr>
      </a:lvl1pPr>
    </p:titleStyle>
    <p:body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assets.nagios.com/downloads/nagioscore/docs/externalcmds/"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E13B-5253-4EE2-8863-7213BA07D73A}"/>
              </a:ext>
            </a:extLst>
          </p:cNvPr>
          <p:cNvSpPr>
            <a:spLocks noGrp="1"/>
          </p:cNvSpPr>
          <p:nvPr>
            <p:ph type="title"/>
          </p:nvPr>
        </p:nvSpPr>
        <p:spPr>
          <a:xfrm>
            <a:off x="382587" y="1002862"/>
            <a:ext cx="8433421" cy="2527205"/>
          </a:xfrm>
        </p:spPr>
        <p:txBody>
          <a:bodyPr/>
          <a:lstStyle/>
          <a:p>
            <a:r>
              <a:rPr lang="en-US" dirty="0"/>
              <a:t>Devops – CI/CD</a:t>
            </a:r>
            <a:br>
              <a:rPr lang="en-US" dirty="0"/>
            </a:br>
            <a:r>
              <a:rPr lang="en-US" dirty="0"/>
              <a:t>   					 Nagios</a:t>
            </a:r>
          </a:p>
        </p:txBody>
      </p:sp>
      <p:sp>
        <p:nvSpPr>
          <p:cNvPr id="3" name="Text Placeholder 2">
            <a:extLst>
              <a:ext uri="{FF2B5EF4-FFF2-40B4-BE49-F238E27FC236}">
                <a16:creationId xmlns:a16="http://schemas.microsoft.com/office/drawing/2014/main" id="{68AE91CD-8B97-4AF2-BD67-591DE2D255B9}"/>
              </a:ext>
            </a:extLst>
          </p:cNvPr>
          <p:cNvSpPr>
            <a:spLocks noGrp="1"/>
          </p:cNvSpPr>
          <p:nvPr>
            <p:ph type="body" sz="quarter" idx="13"/>
          </p:nvPr>
        </p:nvSpPr>
        <p:spPr/>
        <p:txBody>
          <a:bodyPr/>
          <a:lstStyle/>
          <a:p>
            <a:r>
              <a:rPr lang="en-US" dirty="0"/>
              <a:t>23-11-2020 to 27-11-2020</a:t>
            </a:r>
          </a:p>
          <a:p>
            <a:r>
              <a:rPr lang="en-US" dirty="0"/>
              <a:t>Venkatesh Reddy Madduri &amp;&amp; ShankarPrasad </a:t>
            </a:r>
          </a:p>
        </p:txBody>
      </p:sp>
    </p:spTree>
    <p:extLst>
      <p:ext uri="{BB962C8B-B14F-4D97-AF65-F5344CB8AC3E}">
        <p14:creationId xmlns:p14="http://schemas.microsoft.com/office/powerpoint/2010/main" val="4252845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Configuration Files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10</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normAutofit/>
          </a:bodyPr>
          <a:lstStyle/>
          <a:p>
            <a:pPr marL="0" indent="0">
              <a:buNone/>
            </a:pPr>
            <a:r>
              <a:rPr lang="en-US" sz="2000" dirty="0" err="1">
                <a:solidFill>
                  <a:srgbClr val="0070C0"/>
                </a:solidFill>
                <a:latin typeface="+mj-lt"/>
                <a:ea typeface="+mj-ea"/>
                <a:cs typeface="+mj-cs"/>
              </a:rPr>
              <a:t>commands.cfg</a:t>
            </a:r>
            <a:endParaRPr lang="en-US" sz="2000" dirty="0">
              <a:solidFill>
                <a:srgbClr val="0070C0"/>
              </a:solidFill>
              <a:latin typeface="+mj-lt"/>
              <a:ea typeface="+mj-ea"/>
              <a:cs typeface="+mj-cs"/>
            </a:endParaRPr>
          </a:p>
          <a:p>
            <a:pPr>
              <a:buFont typeface="Wingdings" panose="05000000000000000000" pitchFamily="2" charset="2"/>
              <a:buChar char="Ø"/>
            </a:pPr>
            <a:r>
              <a:rPr lang="en-US" b="0" dirty="0"/>
              <a:t>This config file provides you with some example command definitions that we can refer in host, service, and contact definitions. </a:t>
            </a:r>
          </a:p>
          <a:p>
            <a:pPr>
              <a:buFont typeface="Wingdings" panose="05000000000000000000" pitchFamily="2" charset="2"/>
              <a:buChar char="Ø"/>
            </a:pPr>
            <a:r>
              <a:rPr lang="en-US" b="0" dirty="0"/>
              <a:t>These commands are used to check and monitor hosts and services. </a:t>
            </a:r>
          </a:p>
          <a:p>
            <a:pPr>
              <a:buFont typeface="Wingdings" panose="05000000000000000000" pitchFamily="2" charset="2"/>
              <a:buChar char="Ø"/>
            </a:pPr>
            <a:r>
              <a:rPr lang="en-US" b="0" dirty="0"/>
              <a:t>We can run these commands locally on a Linux console where we will also get the output of the command you run.</a:t>
            </a:r>
          </a:p>
          <a:p>
            <a:pPr marL="180975" lvl="1" indent="0">
              <a:buNone/>
            </a:pPr>
            <a:endParaRPr lang="en-US" dirty="0"/>
          </a:p>
          <a:p>
            <a:pPr marL="180975" lvl="1" indent="0">
              <a:buNone/>
            </a:pPr>
            <a:endParaRPr lang="en-US" dirty="0"/>
          </a:p>
          <a:p>
            <a:pPr marL="180975" lvl="1" indent="0">
              <a:buNone/>
            </a:pPr>
            <a:endParaRPr lang="en-US" dirty="0"/>
          </a:p>
          <a:p>
            <a:pPr marL="180975" lvl="1" indent="0">
              <a:buNone/>
            </a:pPr>
            <a:endParaRPr lang="en-US" dirty="0"/>
          </a:p>
          <a:p>
            <a:pPr marL="180975" lvl="1" indent="0">
              <a:buNone/>
            </a:pPr>
            <a:endParaRPr lang="en-IN" dirty="0"/>
          </a:p>
          <a:p>
            <a:pPr marL="0" indent="0">
              <a:buNone/>
            </a:pPr>
            <a:endParaRPr lang="en-IN" dirty="0"/>
          </a:p>
        </p:txBody>
      </p:sp>
      <p:pic>
        <p:nvPicPr>
          <p:cNvPr id="6" name="Picture 5">
            <a:extLst>
              <a:ext uri="{FF2B5EF4-FFF2-40B4-BE49-F238E27FC236}">
                <a16:creationId xmlns:a16="http://schemas.microsoft.com/office/drawing/2014/main" id="{EFDE45E5-821E-484D-B5B8-917CE8004BEF}"/>
              </a:ext>
            </a:extLst>
          </p:cNvPr>
          <p:cNvPicPr>
            <a:picLocks noChangeAspect="1"/>
          </p:cNvPicPr>
          <p:nvPr/>
        </p:nvPicPr>
        <p:blipFill>
          <a:blip r:embed="rId2"/>
          <a:stretch>
            <a:fillRect/>
          </a:stretch>
        </p:blipFill>
        <p:spPr>
          <a:xfrm>
            <a:off x="602167" y="2698595"/>
            <a:ext cx="7686172" cy="2015515"/>
          </a:xfrm>
          <a:prstGeom prst="rect">
            <a:avLst/>
          </a:prstGeom>
        </p:spPr>
      </p:pic>
    </p:spTree>
    <p:extLst>
      <p:ext uri="{BB962C8B-B14F-4D97-AF65-F5344CB8AC3E}">
        <p14:creationId xmlns:p14="http://schemas.microsoft.com/office/powerpoint/2010/main" val="2634042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Configuration Files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11</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4152854"/>
          </a:xfrm>
        </p:spPr>
        <p:txBody>
          <a:bodyPr>
            <a:normAutofit/>
          </a:bodyPr>
          <a:lstStyle/>
          <a:p>
            <a:pPr marL="0" indent="0">
              <a:buNone/>
            </a:pPr>
            <a:r>
              <a:rPr lang="en-US" sz="2000" dirty="0" err="1">
                <a:solidFill>
                  <a:srgbClr val="0070C0"/>
                </a:solidFill>
                <a:latin typeface="+mj-lt"/>
                <a:ea typeface="+mj-ea"/>
                <a:cs typeface="+mj-cs"/>
              </a:rPr>
              <a:t>contacts.cfg</a:t>
            </a:r>
            <a:endParaRPr lang="en-US" sz="2000" dirty="0">
              <a:solidFill>
                <a:srgbClr val="0070C0"/>
              </a:solidFill>
              <a:latin typeface="+mj-lt"/>
              <a:ea typeface="+mj-ea"/>
              <a:cs typeface="+mj-cs"/>
            </a:endParaRPr>
          </a:p>
          <a:p>
            <a:pPr marL="0" indent="0">
              <a:buNone/>
            </a:pPr>
            <a:r>
              <a:rPr lang="en-US" b="0" dirty="0"/>
              <a:t>This file contains contacts and groups information of Nagios. By default, one contact is already present Nagios admin.</a:t>
            </a:r>
          </a:p>
          <a:p>
            <a:pPr marL="180975" lvl="1" indent="0">
              <a:buNone/>
            </a:pPr>
            <a:endParaRPr lang="en-US" dirty="0"/>
          </a:p>
          <a:p>
            <a:pPr marL="180975" lvl="1" indent="0">
              <a:buNone/>
            </a:pPr>
            <a:endParaRPr lang="en-US" dirty="0"/>
          </a:p>
          <a:p>
            <a:pPr marL="180975" lvl="1" indent="0">
              <a:buNone/>
            </a:pPr>
            <a:endParaRPr lang="en-US" dirty="0"/>
          </a:p>
          <a:p>
            <a:pPr marL="180975" lvl="1" indent="0">
              <a:buNone/>
            </a:pPr>
            <a:endParaRPr lang="en-US" dirty="0"/>
          </a:p>
          <a:p>
            <a:pPr marL="180975" lvl="1" indent="0">
              <a:buNone/>
            </a:pPr>
            <a:endParaRPr lang="en-IN" dirty="0"/>
          </a:p>
          <a:p>
            <a:pPr marL="0" indent="0">
              <a:buNone/>
            </a:pPr>
            <a:endParaRPr lang="en-IN" dirty="0"/>
          </a:p>
        </p:txBody>
      </p:sp>
      <p:pic>
        <p:nvPicPr>
          <p:cNvPr id="7" name="Picture 6">
            <a:extLst>
              <a:ext uri="{FF2B5EF4-FFF2-40B4-BE49-F238E27FC236}">
                <a16:creationId xmlns:a16="http://schemas.microsoft.com/office/drawing/2014/main" id="{F3133B75-6E84-463D-AE27-947A67703073}"/>
              </a:ext>
            </a:extLst>
          </p:cNvPr>
          <p:cNvPicPr>
            <a:picLocks noChangeAspect="1"/>
          </p:cNvPicPr>
          <p:nvPr/>
        </p:nvPicPr>
        <p:blipFill>
          <a:blip r:embed="rId2"/>
          <a:stretch>
            <a:fillRect/>
          </a:stretch>
        </p:blipFill>
        <p:spPr>
          <a:xfrm>
            <a:off x="2024875" y="1895475"/>
            <a:ext cx="2819400" cy="1352550"/>
          </a:xfrm>
          <a:prstGeom prst="rect">
            <a:avLst/>
          </a:prstGeom>
        </p:spPr>
      </p:pic>
    </p:spTree>
    <p:extLst>
      <p:ext uri="{BB962C8B-B14F-4D97-AF65-F5344CB8AC3E}">
        <p14:creationId xmlns:p14="http://schemas.microsoft.com/office/powerpoint/2010/main" val="550055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Features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12</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4152854"/>
          </a:xfrm>
        </p:spPr>
        <p:txBody>
          <a:bodyPr>
            <a:normAutofit/>
          </a:bodyPr>
          <a:lstStyle/>
          <a:p>
            <a:pPr>
              <a:buFont typeface="Wingdings" panose="05000000000000000000" pitchFamily="2" charset="2"/>
              <a:buChar char="Ø"/>
            </a:pPr>
            <a:r>
              <a:rPr lang="en-US" b="0" dirty="0"/>
              <a:t>Nagios Core is open source, hence free to use.</a:t>
            </a:r>
          </a:p>
          <a:p>
            <a:pPr>
              <a:buFont typeface="Wingdings" panose="05000000000000000000" pitchFamily="2" charset="2"/>
              <a:buChar char="Ø"/>
            </a:pPr>
            <a:r>
              <a:rPr lang="en-US" b="0" dirty="0"/>
              <a:t>Powerful monitoring engine which can scale and manage 1000s of hosts and servers.</a:t>
            </a:r>
          </a:p>
          <a:p>
            <a:pPr>
              <a:buFont typeface="Wingdings" panose="05000000000000000000" pitchFamily="2" charset="2"/>
              <a:buChar char="Ø"/>
            </a:pPr>
            <a:r>
              <a:rPr lang="en-US" b="0" dirty="0"/>
              <a:t>Comprehensive web dashboard giving the visibility of complete network components and monitoring data.</a:t>
            </a:r>
          </a:p>
          <a:p>
            <a:pPr>
              <a:buFont typeface="Wingdings" panose="05000000000000000000" pitchFamily="2" charset="2"/>
              <a:buChar char="Ø"/>
            </a:pPr>
            <a:r>
              <a:rPr lang="en-US" b="0" dirty="0"/>
              <a:t>It has multi-tenant capabilities where multiple users have access to Nagios dashboard.</a:t>
            </a:r>
          </a:p>
          <a:p>
            <a:pPr>
              <a:buFont typeface="Wingdings" panose="05000000000000000000" pitchFamily="2" charset="2"/>
              <a:buChar char="Ø"/>
            </a:pPr>
            <a:r>
              <a:rPr lang="en-US" b="0" dirty="0"/>
              <a:t>It has extendable architecture which can easily integrate with third-party applications with multiple APIs.</a:t>
            </a:r>
          </a:p>
          <a:p>
            <a:pPr>
              <a:buFont typeface="Wingdings" panose="05000000000000000000" pitchFamily="2" charset="2"/>
              <a:buChar char="Ø"/>
            </a:pPr>
            <a:r>
              <a:rPr lang="en-US" b="0" dirty="0"/>
              <a:t>Nagios has a very active and big community with over 1 million + users across the globe.</a:t>
            </a:r>
          </a:p>
          <a:p>
            <a:pPr>
              <a:buFont typeface="Wingdings" panose="05000000000000000000" pitchFamily="2" charset="2"/>
              <a:buChar char="Ø"/>
            </a:pPr>
            <a:r>
              <a:rPr lang="en-US" b="0" dirty="0"/>
              <a:t>Fast alerting system, sends alerts to admins immediately after any issue is identified.</a:t>
            </a:r>
          </a:p>
          <a:p>
            <a:pPr>
              <a:buFont typeface="Wingdings" panose="05000000000000000000" pitchFamily="2" charset="2"/>
              <a:buChar char="Ø"/>
            </a:pPr>
            <a:r>
              <a:rPr lang="en-US" b="0" dirty="0"/>
              <a:t>Multiple plugins available to support Nagios, custom coded plugins can also be used with Nagios.</a:t>
            </a:r>
          </a:p>
          <a:p>
            <a:pPr>
              <a:buFont typeface="Wingdings" panose="05000000000000000000" pitchFamily="2" charset="2"/>
              <a:buChar char="Ø"/>
            </a:pPr>
            <a:r>
              <a:rPr lang="en-US" b="0" dirty="0"/>
              <a:t>It has good log and database system storing everything happening on the network with ease.</a:t>
            </a:r>
          </a:p>
          <a:p>
            <a:pPr>
              <a:buFont typeface="Wingdings" panose="05000000000000000000" pitchFamily="2" charset="2"/>
              <a:buChar char="Ø"/>
            </a:pPr>
            <a:r>
              <a:rPr lang="en-US" b="0" dirty="0"/>
              <a:t>Proactive Planning feature helps to know when it’s time to upgrade the infrastructure.</a:t>
            </a:r>
          </a:p>
          <a:p>
            <a:pPr marL="180975" lvl="1" indent="0">
              <a:buNone/>
            </a:pPr>
            <a:endParaRPr lang="en-US" dirty="0"/>
          </a:p>
          <a:p>
            <a:pPr marL="180975" lvl="1" indent="0">
              <a:buNone/>
            </a:pPr>
            <a:endParaRPr lang="en-US" dirty="0"/>
          </a:p>
          <a:p>
            <a:pPr marL="180975" lvl="1" indent="0">
              <a:buNone/>
            </a:pPr>
            <a:endParaRPr lang="en-US" dirty="0"/>
          </a:p>
          <a:p>
            <a:pPr marL="180975" lvl="1" indent="0">
              <a:buNone/>
            </a:pPr>
            <a:endParaRPr lang="en-IN" dirty="0"/>
          </a:p>
          <a:p>
            <a:pPr marL="0" indent="0">
              <a:buNone/>
            </a:pPr>
            <a:endParaRPr lang="en-IN" dirty="0"/>
          </a:p>
        </p:txBody>
      </p:sp>
    </p:spTree>
    <p:extLst>
      <p:ext uri="{BB962C8B-B14F-4D97-AF65-F5344CB8AC3E}">
        <p14:creationId xmlns:p14="http://schemas.microsoft.com/office/powerpoint/2010/main" val="1672052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Applications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13</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4152854"/>
          </a:xfrm>
        </p:spPr>
        <p:txBody>
          <a:bodyPr>
            <a:normAutofit/>
          </a:bodyPr>
          <a:lstStyle/>
          <a:p>
            <a:pPr>
              <a:buFont typeface="Wingdings" panose="05000000000000000000" pitchFamily="2" charset="2"/>
              <a:buChar char="Ø"/>
            </a:pPr>
            <a:r>
              <a:rPr lang="en-US" b="0" dirty="0"/>
              <a:t>Monitor host resources such as disk space, system logs etc.</a:t>
            </a:r>
          </a:p>
          <a:p>
            <a:pPr>
              <a:buFont typeface="Wingdings" panose="05000000000000000000" pitchFamily="2" charset="2"/>
              <a:buChar char="Ø"/>
            </a:pPr>
            <a:r>
              <a:rPr lang="en-US" b="0" dirty="0"/>
              <a:t>Monitor network resources – http, ftp, smtp, </a:t>
            </a:r>
            <a:r>
              <a:rPr lang="en-US" b="0" dirty="0" err="1"/>
              <a:t>ssh</a:t>
            </a:r>
            <a:r>
              <a:rPr lang="en-US" b="0" dirty="0"/>
              <a:t> etc.</a:t>
            </a:r>
          </a:p>
          <a:p>
            <a:pPr>
              <a:buFont typeface="Wingdings" panose="05000000000000000000" pitchFamily="2" charset="2"/>
              <a:buChar char="Ø"/>
            </a:pPr>
            <a:r>
              <a:rPr lang="en-US" b="0" dirty="0"/>
              <a:t>Monitor log files continuously to identify infra-issue.</a:t>
            </a:r>
          </a:p>
          <a:p>
            <a:pPr>
              <a:buFont typeface="Wingdings" panose="05000000000000000000" pitchFamily="2" charset="2"/>
              <a:buChar char="Ø"/>
            </a:pPr>
            <a:r>
              <a:rPr lang="en-US" b="0" dirty="0"/>
              <a:t>Monitor windows/</a:t>
            </a:r>
            <a:r>
              <a:rPr lang="en-US" b="0" dirty="0" err="1"/>
              <a:t>linux</a:t>
            </a:r>
            <a:r>
              <a:rPr lang="en-US" b="0" dirty="0"/>
              <a:t>/</a:t>
            </a:r>
            <a:r>
              <a:rPr lang="en-US" b="0" dirty="0" err="1"/>
              <a:t>unix</a:t>
            </a:r>
            <a:r>
              <a:rPr lang="en-US" b="0" dirty="0"/>
              <a:t>/web applications and its state.</a:t>
            </a:r>
          </a:p>
          <a:p>
            <a:pPr>
              <a:buFont typeface="Wingdings" panose="05000000000000000000" pitchFamily="2" charset="2"/>
              <a:buChar char="Ø"/>
            </a:pPr>
            <a:r>
              <a:rPr lang="en-US" b="0" dirty="0"/>
              <a:t>Nagios Remote Plugin Executer (NRPE) can monitor services remotely.</a:t>
            </a:r>
          </a:p>
          <a:p>
            <a:pPr>
              <a:buFont typeface="Wingdings" panose="05000000000000000000" pitchFamily="2" charset="2"/>
              <a:buChar char="Ø"/>
            </a:pPr>
            <a:r>
              <a:rPr lang="en-US" b="0" dirty="0"/>
              <a:t>Run service checks in parallel.</a:t>
            </a:r>
          </a:p>
          <a:p>
            <a:pPr>
              <a:buFont typeface="Wingdings" panose="05000000000000000000" pitchFamily="2" charset="2"/>
              <a:buChar char="Ø"/>
            </a:pPr>
            <a:r>
              <a:rPr lang="en-US" b="0" dirty="0"/>
              <a:t>SSH or SSL tunnels can also be used for remote monitoring.</a:t>
            </a:r>
          </a:p>
          <a:p>
            <a:pPr>
              <a:buFont typeface="Wingdings" panose="05000000000000000000" pitchFamily="2" charset="2"/>
              <a:buChar char="Ø"/>
            </a:pPr>
            <a:r>
              <a:rPr lang="en-US" b="0" dirty="0"/>
              <a:t>Send alerts/notifications</a:t>
            </a:r>
          </a:p>
          <a:p>
            <a:pPr>
              <a:buFont typeface="Wingdings" panose="05000000000000000000" pitchFamily="2" charset="2"/>
              <a:buChar char="Ø"/>
            </a:pPr>
            <a:r>
              <a:rPr lang="en-US" b="0" dirty="0"/>
              <a:t>via email, </a:t>
            </a:r>
            <a:r>
              <a:rPr lang="en-US" b="0" dirty="0" err="1"/>
              <a:t>sms</a:t>
            </a:r>
            <a:r>
              <a:rPr lang="en-US" b="0" dirty="0"/>
              <a:t>, pager of any issue on infrastructure</a:t>
            </a:r>
          </a:p>
          <a:p>
            <a:pPr>
              <a:buFont typeface="Wingdings" panose="05000000000000000000" pitchFamily="2" charset="2"/>
              <a:buChar char="Ø"/>
            </a:pPr>
            <a:r>
              <a:rPr lang="en-US" b="0" dirty="0"/>
              <a:t>Recommending when to upgrade the IT infrastructure.</a:t>
            </a:r>
          </a:p>
          <a:p>
            <a:pPr>
              <a:buFont typeface="Wingdings" panose="05000000000000000000" pitchFamily="2" charset="2"/>
              <a:buChar char="Ø"/>
            </a:pPr>
            <a:endParaRPr lang="en-US" b="0" dirty="0"/>
          </a:p>
          <a:p>
            <a:pPr marL="180975" lvl="1" indent="0">
              <a:buNone/>
            </a:pPr>
            <a:endParaRPr lang="en-US" dirty="0"/>
          </a:p>
          <a:p>
            <a:pPr marL="180975" lvl="1" indent="0">
              <a:buNone/>
            </a:pPr>
            <a:endParaRPr lang="en-US" dirty="0"/>
          </a:p>
          <a:p>
            <a:pPr marL="180975" lvl="1" indent="0">
              <a:buNone/>
            </a:pPr>
            <a:endParaRPr lang="en-US" dirty="0"/>
          </a:p>
          <a:p>
            <a:pPr marL="180975" lvl="1" indent="0">
              <a:buNone/>
            </a:pPr>
            <a:endParaRPr lang="en-IN" dirty="0"/>
          </a:p>
          <a:p>
            <a:pPr marL="0" indent="0">
              <a:buNone/>
            </a:pPr>
            <a:endParaRPr lang="en-IN" dirty="0"/>
          </a:p>
        </p:txBody>
      </p:sp>
    </p:spTree>
    <p:extLst>
      <p:ext uri="{BB962C8B-B14F-4D97-AF65-F5344CB8AC3E}">
        <p14:creationId xmlns:p14="http://schemas.microsoft.com/office/powerpoint/2010/main" val="3560372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Host and Services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14</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793066"/>
          </a:xfrm>
        </p:spPr>
        <p:txBody>
          <a:bodyPr>
            <a:normAutofit/>
          </a:bodyPr>
          <a:lstStyle/>
          <a:p>
            <a:pPr>
              <a:buFont typeface="Wingdings" panose="05000000000000000000" pitchFamily="2" charset="2"/>
              <a:buChar char="Ø"/>
            </a:pPr>
            <a:r>
              <a:rPr lang="en-US" b="0" dirty="0"/>
              <a:t>Nagios is the most popular tool which is used to monitor hosts and services running in your IT infrastructure. </a:t>
            </a:r>
          </a:p>
          <a:p>
            <a:pPr>
              <a:buFont typeface="Wingdings" panose="05000000000000000000" pitchFamily="2" charset="2"/>
              <a:buChar char="Ø"/>
            </a:pPr>
            <a:r>
              <a:rPr lang="en-US" b="0" dirty="0"/>
              <a:t>Hosts and service configurations are the building blocks of Nagios Core.</a:t>
            </a:r>
          </a:p>
          <a:p>
            <a:pPr>
              <a:buFont typeface="Wingdings" panose="05000000000000000000" pitchFamily="2" charset="2"/>
              <a:buChar char="Ø"/>
            </a:pPr>
            <a:r>
              <a:rPr lang="en-US" b="0" dirty="0"/>
              <a:t>Host is just like a computer; it can be a physical device or virtual.</a:t>
            </a:r>
          </a:p>
          <a:p>
            <a:pPr>
              <a:buFont typeface="Wingdings" panose="05000000000000000000" pitchFamily="2" charset="2"/>
              <a:buChar char="Ø"/>
            </a:pPr>
            <a:r>
              <a:rPr lang="en-US" b="0" dirty="0"/>
              <a:t>Services are those which are used by Nagios to check something about a host.</a:t>
            </a:r>
          </a:p>
          <a:p>
            <a:pPr>
              <a:buFont typeface="Wingdings" panose="05000000000000000000" pitchFamily="2" charset="2"/>
              <a:buChar char="Ø"/>
            </a:pPr>
            <a:r>
              <a:rPr lang="en-US" b="0" dirty="0"/>
              <a:t>We can create a host file inside the server directory of Nagios and mention the host and service definitions.</a:t>
            </a:r>
          </a:p>
          <a:p>
            <a:pPr marL="180975" lvl="1" indent="0">
              <a:buNone/>
            </a:pPr>
            <a:endParaRPr lang="en-US" dirty="0"/>
          </a:p>
          <a:p>
            <a:pPr marL="180975" lvl="1" indent="0">
              <a:buNone/>
            </a:pPr>
            <a:endParaRPr lang="en-US" dirty="0"/>
          </a:p>
          <a:p>
            <a:pPr marL="180975" lvl="1" indent="0">
              <a:buNone/>
            </a:pPr>
            <a:endParaRPr lang="en-US" dirty="0"/>
          </a:p>
          <a:p>
            <a:pPr marL="180975" lvl="1" indent="0">
              <a:buNone/>
            </a:pPr>
            <a:endParaRPr lang="en-IN" dirty="0"/>
          </a:p>
          <a:p>
            <a:pPr marL="0" indent="0">
              <a:buNone/>
            </a:pPr>
            <a:endParaRPr lang="en-IN" dirty="0"/>
          </a:p>
        </p:txBody>
      </p:sp>
      <p:pic>
        <p:nvPicPr>
          <p:cNvPr id="6" name="Picture 5">
            <a:extLst>
              <a:ext uri="{FF2B5EF4-FFF2-40B4-BE49-F238E27FC236}">
                <a16:creationId xmlns:a16="http://schemas.microsoft.com/office/drawing/2014/main" id="{0FB1E0AD-70ED-4C64-8ED1-4700E4DB6C53}"/>
              </a:ext>
            </a:extLst>
          </p:cNvPr>
          <p:cNvPicPr>
            <a:picLocks noChangeAspect="1"/>
          </p:cNvPicPr>
          <p:nvPr/>
        </p:nvPicPr>
        <p:blipFill>
          <a:blip r:embed="rId2"/>
          <a:stretch>
            <a:fillRect/>
          </a:stretch>
        </p:blipFill>
        <p:spPr>
          <a:xfrm>
            <a:off x="546875" y="3158455"/>
            <a:ext cx="2095500" cy="1457325"/>
          </a:xfrm>
          <a:prstGeom prst="rect">
            <a:avLst/>
          </a:prstGeom>
        </p:spPr>
      </p:pic>
      <p:pic>
        <p:nvPicPr>
          <p:cNvPr id="7" name="Picture 6">
            <a:extLst>
              <a:ext uri="{FF2B5EF4-FFF2-40B4-BE49-F238E27FC236}">
                <a16:creationId xmlns:a16="http://schemas.microsoft.com/office/drawing/2014/main" id="{0FBD252B-9BDD-4424-BF35-F8E88510C016}"/>
              </a:ext>
            </a:extLst>
          </p:cNvPr>
          <p:cNvPicPr>
            <a:picLocks noChangeAspect="1"/>
          </p:cNvPicPr>
          <p:nvPr/>
        </p:nvPicPr>
        <p:blipFill>
          <a:blip r:embed="rId3"/>
          <a:stretch>
            <a:fillRect/>
          </a:stretch>
        </p:blipFill>
        <p:spPr>
          <a:xfrm>
            <a:off x="2929865" y="2800004"/>
            <a:ext cx="4128856" cy="2120636"/>
          </a:xfrm>
          <a:prstGeom prst="rect">
            <a:avLst/>
          </a:prstGeom>
        </p:spPr>
      </p:pic>
    </p:spTree>
    <p:extLst>
      <p:ext uri="{BB962C8B-B14F-4D97-AF65-F5344CB8AC3E}">
        <p14:creationId xmlns:p14="http://schemas.microsoft.com/office/powerpoint/2010/main" val="533622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Commands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15</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793066"/>
          </a:xfrm>
        </p:spPr>
        <p:txBody>
          <a:bodyPr>
            <a:normAutofit lnSpcReduction="10000"/>
          </a:bodyPr>
          <a:lstStyle/>
          <a:p>
            <a:pPr>
              <a:buFont typeface="Wingdings" panose="05000000000000000000" pitchFamily="2" charset="2"/>
              <a:buChar char="Ø"/>
            </a:pPr>
            <a:r>
              <a:rPr lang="en-US" b="0" dirty="0"/>
              <a:t>A command definition defines a command. </a:t>
            </a:r>
          </a:p>
          <a:p>
            <a:pPr>
              <a:buFont typeface="Wingdings" panose="05000000000000000000" pitchFamily="2" charset="2"/>
              <a:buChar char="Ø"/>
            </a:pPr>
            <a:r>
              <a:rPr lang="en-US" b="0" dirty="0"/>
              <a:t>Commands include service checks, service notifications, service event handlers, host checks, host notifications, and host event handlers. </a:t>
            </a:r>
          </a:p>
          <a:p>
            <a:pPr>
              <a:buFont typeface="Wingdings" panose="05000000000000000000" pitchFamily="2" charset="2"/>
              <a:buChar char="Ø"/>
            </a:pPr>
            <a:r>
              <a:rPr lang="en-US" b="0" dirty="0"/>
              <a:t>Command definitions for Nagios are defined in </a:t>
            </a:r>
            <a:r>
              <a:rPr lang="en-US" b="0" dirty="0" err="1"/>
              <a:t>commands.cfg</a:t>
            </a:r>
            <a:r>
              <a:rPr lang="en-US" b="0" dirty="0"/>
              <a:t> file.</a:t>
            </a:r>
          </a:p>
          <a:p>
            <a:pPr marL="0" indent="0">
              <a:buNone/>
            </a:pPr>
            <a:r>
              <a:rPr lang="en-US" b="0" dirty="0"/>
              <a:t>The following is the format for defining of a Command −</a:t>
            </a:r>
          </a:p>
          <a:p>
            <a:pPr marL="0" indent="0">
              <a:buNone/>
            </a:pPr>
            <a:endParaRPr lang="en-US" b="0" dirty="0"/>
          </a:p>
          <a:p>
            <a:pPr marL="180975" lvl="1" indent="0">
              <a:buNone/>
            </a:pPr>
            <a:endParaRPr lang="en-US" dirty="0"/>
          </a:p>
          <a:p>
            <a:pPr marL="180975" lvl="1" indent="0">
              <a:buNone/>
            </a:pPr>
            <a:endParaRPr lang="en-US" dirty="0"/>
          </a:p>
          <a:p>
            <a:pPr marL="180975" lvl="1" indent="0">
              <a:buNone/>
            </a:pPr>
            <a:endParaRPr lang="en-US" dirty="0"/>
          </a:p>
          <a:p>
            <a:pPr marL="0" indent="0">
              <a:buNone/>
            </a:pPr>
            <a:r>
              <a:rPr lang="en-US" dirty="0"/>
              <a:t>Command name</a:t>
            </a:r>
            <a:r>
              <a:rPr lang="en-US" b="0" dirty="0"/>
              <a:t> − This directive is used to identify the command. The definitions of contact, host, and service is referenced by command name.</a:t>
            </a:r>
          </a:p>
          <a:p>
            <a:pPr marL="0" indent="0">
              <a:buNone/>
            </a:pPr>
            <a:r>
              <a:rPr lang="en-US" dirty="0"/>
              <a:t>Command line</a:t>
            </a:r>
            <a:r>
              <a:rPr lang="en-US" b="0" dirty="0"/>
              <a:t> − This directive is used to define what is executed by Nagios when the command is used for service or host checks, notifications, or event handlers.</a:t>
            </a:r>
          </a:p>
          <a:p>
            <a:pPr marL="180975" lvl="1" indent="0">
              <a:buNone/>
            </a:pPr>
            <a:endParaRPr lang="en-US" dirty="0"/>
          </a:p>
          <a:p>
            <a:pPr marL="180975" lvl="1" indent="0">
              <a:buNone/>
            </a:pPr>
            <a:endParaRPr lang="en-US" dirty="0"/>
          </a:p>
          <a:p>
            <a:pPr marL="180975" lvl="1"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29859B75-6AF4-43A2-B6B6-BFAEB8E95351}"/>
              </a:ext>
            </a:extLst>
          </p:cNvPr>
          <p:cNvPicPr>
            <a:picLocks noChangeAspect="1"/>
          </p:cNvPicPr>
          <p:nvPr/>
        </p:nvPicPr>
        <p:blipFill>
          <a:blip r:embed="rId2"/>
          <a:stretch>
            <a:fillRect/>
          </a:stretch>
        </p:blipFill>
        <p:spPr>
          <a:xfrm>
            <a:off x="1473622" y="2390867"/>
            <a:ext cx="2581275" cy="971550"/>
          </a:xfrm>
          <a:prstGeom prst="rect">
            <a:avLst/>
          </a:prstGeom>
        </p:spPr>
      </p:pic>
    </p:spTree>
    <p:extLst>
      <p:ext uri="{BB962C8B-B14F-4D97-AF65-F5344CB8AC3E}">
        <p14:creationId xmlns:p14="http://schemas.microsoft.com/office/powerpoint/2010/main" val="3571965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Commands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16</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793066"/>
          </a:xfrm>
        </p:spPr>
        <p:txBody>
          <a:bodyPr>
            <a:normAutofit/>
          </a:bodyPr>
          <a:lstStyle/>
          <a:p>
            <a:pPr marL="0" indent="0">
              <a:buNone/>
            </a:pPr>
            <a:endParaRPr lang="en-US" b="0" dirty="0"/>
          </a:p>
          <a:p>
            <a:pPr marL="180975" lvl="1" indent="0">
              <a:buNone/>
            </a:pPr>
            <a:endParaRPr lang="en-US" dirty="0"/>
          </a:p>
          <a:p>
            <a:pPr marL="180975" lvl="1" indent="0">
              <a:buNone/>
            </a:pPr>
            <a:endParaRPr lang="en-US" dirty="0"/>
          </a:p>
          <a:p>
            <a:pPr marL="180975" lvl="1" indent="0">
              <a:buNone/>
            </a:pPr>
            <a:endParaRPr lang="en-US" dirty="0"/>
          </a:p>
          <a:p>
            <a:pPr marL="180975" lvl="1" indent="0">
              <a:buNone/>
            </a:pPr>
            <a:endParaRPr lang="en-US" dirty="0"/>
          </a:p>
          <a:p>
            <a:pPr marL="180975" lvl="1" indent="0">
              <a:buNone/>
            </a:pPr>
            <a:endParaRPr lang="en-US" dirty="0"/>
          </a:p>
          <a:p>
            <a:pPr marL="180975" lvl="1" indent="0">
              <a:buNone/>
            </a:pPr>
            <a:endParaRPr lang="en-IN" dirty="0"/>
          </a:p>
          <a:p>
            <a:pPr marL="0" indent="0">
              <a:buNone/>
            </a:pPr>
            <a:endParaRPr lang="en-IN" dirty="0"/>
          </a:p>
        </p:txBody>
      </p:sp>
      <p:pic>
        <p:nvPicPr>
          <p:cNvPr id="6" name="Picture 5">
            <a:extLst>
              <a:ext uri="{FF2B5EF4-FFF2-40B4-BE49-F238E27FC236}">
                <a16:creationId xmlns:a16="http://schemas.microsoft.com/office/drawing/2014/main" id="{4CBB7F58-F7FE-423E-9E27-541E2C564B64}"/>
              </a:ext>
            </a:extLst>
          </p:cNvPr>
          <p:cNvPicPr>
            <a:picLocks noChangeAspect="1"/>
          </p:cNvPicPr>
          <p:nvPr/>
        </p:nvPicPr>
        <p:blipFill>
          <a:blip r:embed="rId2"/>
          <a:stretch>
            <a:fillRect/>
          </a:stretch>
        </p:blipFill>
        <p:spPr>
          <a:xfrm>
            <a:off x="370007" y="762000"/>
            <a:ext cx="8015710" cy="3619500"/>
          </a:xfrm>
          <a:prstGeom prst="rect">
            <a:avLst/>
          </a:prstGeom>
        </p:spPr>
      </p:pic>
    </p:spTree>
    <p:extLst>
      <p:ext uri="{BB962C8B-B14F-4D97-AF65-F5344CB8AC3E}">
        <p14:creationId xmlns:p14="http://schemas.microsoft.com/office/powerpoint/2010/main" val="1499346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Commands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17</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793066"/>
          </a:xfrm>
        </p:spPr>
        <p:txBody>
          <a:bodyPr>
            <a:normAutofit/>
          </a:bodyPr>
          <a:lstStyle/>
          <a:p>
            <a:pPr>
              <a:buFont typeface="Wingdings" panose="05000000000000000000" pitchFamily="2" charset="2"/>
              <a:buChar char="Ø"/>
            </a:pPr>
            <a:r>
              <a:rPr lang="en-US" b="0" dirty="0"/>
              <a:t>We can run external commands in Nagios by adding them to commands file which is processed by Nagios daemon periodically.</a:t>
            </a:r>
          </a:p>
          <a:p>
            <a:pPr>
              <a:buFont typeface="Wingdings" panose="05000000000000000000" pitchFamily="2" charset="2"/>
              <a:buChar char="Ø"/>
            </a:pPr>
            <a:r>
              <a:rPr lang="en-US" b="0" dirty="0"/>
              <a:t>With External commands we can achieve lot many checks while Nagios is running. We can temporarily disable few checks, or force some checks to run immediately, disable notifications temporarily etc. </a:t>
            </a:r>
          </a:p>
          <a:p>
            <a:pPr marL="0" indent="0">
              <a:buNone/>
            </a:pPr>
            <a:r>
              <a:rPr lang="en-US" b="0" dirty="0"/>
              <a:t>    The following is the syntax of external commands in Nagios that must be written in command file −</a:t>
            </a:r>
          </a:p>
          <a:p>
            <a:pPr marL="0" indent="0">
              <a:buNone/>
            </a:pPr>
            <a:endParaRPr lang="en-US" b="0" dirty="0"/>
          </a:p>
          <a:p>
            <a:pPr marL="0" indent="0">
              <a:buNone/>
            </a:pPr>
            <a:endParaRPr lang="en-US" b="0" dirty="0"/>
          </a:p>
          <a:p>
            <a:pPr marL="180975" lvl="1" indent="0">
              <a:buNone/>
            </a:pPr>
            <a:endParaRPr lang="en-US" dirty="0"/>
          </a:p>
          <a:p>
            <a:pPr lvl="1">
              <a:buFont typeface="Wingdings" panose="05000000000000000000" pitchFamily="2" charset="2"/>
              <a:buChar char="Ø"/>
            </a:pPr>
            <a:r>
              <a:rPr lang="en-US" dirty="0"/>
              <a:t>We can also check out the list of all external commands that can be used in Nagios here    </a:t>
            </a:r>
            <a:r>
              <a:rPr lang="en-US" dirty="0">
                <a:hlinkClick r:id="rId2"/>
              </a:rPr>
              <a:t> https://assets.nagios.com/downloads/nagioscore/docs/externalcmds/</a:t>
            </a:r>
            <a:endParaRPr lang="en-US" dirty="0"/>
          </a:p>
          <a:p>
            <a:pPr marL="180975" lvl="1" indent="0">
              <a:buNone/>
            </a:pPr>
            <a:endParaRPr lang="en-US" dirty="0"/>
          </a:p>
          <a:p>
            <a:pPr marL="180975" lvl="1" indent="0">
              <a:buNone/>
            </a:pPr>
            <a:endParaRPr lang="en-US" dirty="0"/>
          </a:p>
          <a:p>
            <a:pPr marL="180975" lvl="1"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626FF447-5048-41EE-961B-2A9422F74FC2}"/>
              </a:ext>
            </a:extLst>
          </p:cNvPr>
          <p:cNvPicPr>
            <a:picLocks noChangeAspect="1"/>
          </p:cNvPicPr>
          <p:nvPr/>
        </p:nvPicPr>
        <p:blipFill>
          <a:blip r:embed="rId3"/>
          <a:stretch>
            <a:fillRect/>
          </a:stretch>
        </p:blipFill>
        <p:spPr>
          <a:xfrm>
            <a:off x="1150085" y="2567568"/>
            <a:ext cx="6353175" cy="371475"/>
          </a:xfrm>
          <a:prstGeom prst="rect">
            <a:avLst/>
          </a:prstGeom>
        </p:spPr>
      </p:pic>
    </p:spTree>
    <p:extLst>
      <p:ext uri="{BB962C8B-B14F-4D97-AF65-F5344CB8AC3E}">
        <p14:creationId xmlns:p14="http://schemas.microsoft.com/office/powerpoint/2010/main" val="2115613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Checks and Status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18</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793066"/>
          </a:xfrm>
        </p:spPr>
        <p:txBody>
          <a:bodyPr>
            <a:normAutofit/>
          </a:bodyPr>
          <a:lstStyle/>
          <a:p>
            <a:pPr marL="0" indent="0">
              <a:buNone/>
            </a:pPr>
            <a:r>
              <a:rPr lang="en-US" sz="2000" b="0" dirty="0">
                <a:solidFill>
                  <a:srgbClr val="0070C0"/>
                </a:solidFill>
                <a:latin typeface="+mj-lt"/>
                <a:ea typeface="+mj-ea"/>
                <a:cs typeface="+mj-cs"/>
              </a:rPr>
              <a:t>Passive</a:t>
            </a:r>
            <a:r>
              <a:rPr lang="en-US" sz="2000" b="1" dirty="0">
                <a:solidFill>
                  <a:srgbClr val="0070C0"/>
                </a:solidFill>
                <a:latin typeface="+mj-lt"/>
                <a:ea typeface="+mj-ea"/>
                <a:cs typeface="+mj-cs"/>
              </a:rPr>
              <a:t> Checks</a:t>
            </a:r>
            <a:endParaRPr lang="en-US" b="0" dirty="0"/>
          </a:p>
          <a:p>
            <a:pPr marL="180975" lvl="1" indent="0">
              <a:buNone/>
            </a:pPr>
            <a:r>
              <a:rPr lang="en-US" sz="1400" dirty="0"/>
              <a:t>Passive checks are performed by external processes and the results are given back to Nagios for processing.</a:t>
            </a:r>
          </a:p>
          <a:p>
            <a:pPr marL="180975" lvl="1" indent="0">
              <a:buNone/>
            </a:pPr>
            <a:r>
              <a:rPr lang="en-US" sz="1400" dirty="0"/>
              <a:t>An external application checks the status on hosts/services and writes the result to External Command File. When Nagios daemon reads external command file, it reads and sends all the passive checks in the queue to process them later. Periodically when these checks are processed, notifications or alerts are sent depending on the information in check result.</a:t>
            </a:r>
            <a:endParaRPr lang="en-IN" sz="1400" dirty="0"/>
          </a:p>
        </p:txBody>
      </p:sp>
      <p:pic>
        <p:nvPicPr>
          <p:cNvPr id="8" name="Picture 7">
            <a:extLst>
              <a:ext uri="{FF2B5EF4-FFF2-40B4-BE49-F238E27FC236}">
                <a16:creationId xmlns:a16="http://schemas.microsoft.com/office/drawing/2014/main" id="{FE4E33A4-3DB7-43BE-ADAF-77559916C085}"/>
              </a:ext>
            </a:extLst>
          </p:cNvPr>
          <p:cNvPicPr>
            <a:picLocks noChangeAspect="1"/>
          </p:cNvPicPr>
          <p:nvPr/>
        </p:nvPicPr>
        <p:blipFill>
          <a:blip r:embed="rId2"/>
          <a:stretch>
            <a:fillRect/>
          </a:stretch>
        </p:blipFill>
        <p:spPr>
          <a:xfrm>
            <a:off x="2531327" y="2753526"/>
            <a:ext cx="3534936" cy="2006665"/>
          </a:xfrm>
          <a:prstGeom prst="rect">
            <a:avLst/>
          </a:prstGeom>
        </p:spPr>
      </p:pic>
    </p:spTree>
    <p:extLst>
      <p:ext uri="{BB962C8B-B14F-4D97-AF65-F5344CB8AC3E}">
        <p14:creationId xmlns:p14="http://schemas.microsoft.com/office/powerpoint/2010/main" val="32562042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Checks and Status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19</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793066"/>
          </a:xfrm>
        </p:spPr>
        <p:txBody>
          <a:bodyPr>
            <a:normAutofit lnSpcReduction="10000"/>
          </a:bodyPr>
          <a:lstStyle/>
          <a:p>
            <a:pPr marL="0" indent="0">
              <a:buNone/>
            </a:pPr>
            <a:r>
              <a:rPr lang="en-US" b="0" dirty="0"/>
              <a:t>Nagios stores the status of the hosts and services it is monitoring to determine if they are working properly or not. There would be many cases when the failures will happen randomly and they are temporary; hence Nagios uses states to check the current status of a host or service.</a:t>
            </a:r>
          </a:p>
          <a:p>
            <a:pPr marL="0" indent="0">
              <a:buNone/>
            </a:pPr>
            <a:r>
              <a:rPr lang="en-US" b="0" dirty="0"/>
              <a:t>There are two types of states −</a:t>
            </a:r>
          </a:p>
          <a:p>
            <a:pPr>
              <a:buFont typeface="Wingdings" panose="05000000000000000000" pitchFamily="2" charset="2"/>
              <a:buChar char="Ø"/>
            </a:pPr>
            <a:r>
              <a:rPr lang="en-US" b="0" dirty="0"/>
              <a:t>Soft state</a:t>
            </a:r>
          </a:p>
          <a:p>
            <a:pPr>
              <a:buFont typeface="Wingdings" panose="05000000000000000000" pitchFamily="2" charset="2"/>
              <a:buChar char="Ø"/>
            </a:pPr>
            <a:r>
              <a:rPr lang="en-US" b="0" dirty="0"/>
              <a:t>Hard state</a:t>
            </a:r>
          </a:p>
          <a:p>
            <a:pPr marL="0" indent="0">
              <a:buNone/>
            </a:pPr>
            <a:r>
              <a:rPr lang="en-US" sz="2000" dirty="0">
                <a:solidFill>
                  <a:srgbClr val="0070C0"/>
                </a:solidFill>
                <a:latin typeface="+mj-lt"/>
                <a:ea typeface="+mj-ea"/>
                <a:cs typeface="+mj-cs"/>
              </a:rPr>
              <a:t>Soft state</a:t>
            </a:r>
          </a:p>
          <a:p>
            <a:pPr marL="0" indent="0">
              <a:buNone/>
            </a:pPr>
            <a:r>
              <a:rPr lang="en-US" b="0" dirty="0"/>
              <a:t>When a host or service is down for a very short duration of time and its status is not known or different from previous one, then soft states are used. The host or the services will be tested again and again till the time the status is permanent.</a:t>
            </a:r>
          </a:p>
          <a:p>
            <a:pPr marL="0" indent="0">
              <a:lnSpc>
                <a:spcPct val="110000"/>
              </a:lnSpc>
              <a:buNone/>
            </a:pPr>
            <a:r>
              <a:rPr lang="en-US" sz="2000" dirty="0">
                <a:solidFill>
                  <a:srgbClr val="0070C0"/>
                </a:solidFill>
                <a:latin typeface="+mj-lt"/>
                <a:ea typeface="+mj-ea"/>
                <a:cs typeface="+mj-cs"/>
              </a:rPr>
              <a:t>Hard State</a:t>
            </a:r>
          </a:p>
          <a:p>
            <a:pPr marL="0" indent="0">
              <a:buNone/>
            </a:pPr>
            <a:r>
              <a:rPr lang="en-US" b="0" dirty="0"/>
              <a:t>When </a:t>
            </a:r>
            <a:r>
              <a:rPr lang="en-US" dirty="0" err="1"/>
              <a:t>max_check_attempts</a:t>
            </a:r>
            <a:r>
              <a:rPr lang="en-US" dirty="0"/>
              <a:t> </a:t>
            </a:r>
            <a:r>
              <a:rPr lang="en-US" b="0" dirty="0"/>
              <a:t>is executed and status of the host or service is still not OK, then hard state is used. Nagios executes event handlers to handle hard states.</a:t>
            </a:r>
          </a:p>
          <a:p>
            <a:pPr marL="0" indent="0">
              <a:buNone/>
            </a:pPr>
            <a:endParaRPr lang="en-US" b="0" dirty="0"/>
          </a:p>
        </p:txBody>
      </p:sp>
    </p:spTree>
    <p:extLst>
      <p:ext uri="{BB962C8B-B14F-4D97-AF65-F5344CB8AC3E}">
        <p14:creationId xmlns:p14="http://schemas.microsoft.com/office/powerpoint/2010/main" val="2888357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Agenda</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4152854"/>
          </a:xfrm>
        </p:spPr>
        <p:txBody>
          <a:bodyPr>
            <a:normAutofit fontScale="55000" lnSpcReduction="20000"/>
          </a:bodyPr>
          <a:lstStyle/>
          <a:p>
            <a:pPr lvl="1">
              <a:buFont typeface="Wingdings" panose="05000000000000000000" pitchFamily="2" charset="2"/>
              <a:buChar char="Ø"/>
            </a:pPr>
            <a:endParaRPr lang="en-IN" dirty="0"/>
          </a:p>
          <a:p>
            <a:pPr lvl="1">
              <a:buFont typeface="Wingdings" panose="05000000000000000000" pitchFamily="2" charset="2"/>
              <a:buChar char="Ø"/>
            </a:pPr>
            <a:r>
              <a:rPr lang="en-IN" sz="2500" dirty="0"/>
              <a:t> What is Continuous Monitoring</a:t>
            </a:r>
          </a:p>
          <a:p>
            <a:pPr lvl="1">
              <a:buFont typeface="Wingdings" panose="05000000000000000000" pitchFamily="2" charset="2"/>
              <a:buChar char="Ø"/>
            </a:pPr>
            <a:r>
              <a:rPr lang="en-IN" sz="2500" dirty="0"/>
              <a:t> What is Nagios</a:t>
            </a:r>
          </a:p>
          <a:p>
            <a:pPr lvl="1">
              <a:buFont typeface="Wingdings" panose="05000000000000000000" pitchFamily="2" charset="2"/>
              <a:buChar char="Ø"/>
            </a:pPr>
            <a:r>
              <a:rPr lang="en-IN" sz="2500" dirty="0"/>
              <a:t> Architecture</a:t>
            </a:r>
          </a:p>
          <a:p>
            <a:pPr lvl="1">
              <a:buFont typeface="Wingdings" panose="05000000000000000000" pitchFamily="2" charset="2"/>
              <a:buChar char="Ø"/>
            </a:pPr>
            <a:r>
              <a:rPr lang="en-IN" sz="2500" dirty="0"/>
              <a:t> Configuration</a:t>
            </a:r>
          </a:p>
          <a:p>
            <a:pPr lvl="1">
              <a:buFont typeface="Wingdings" panose="05000000000000000000" pitchFamily="2" charset="2"/>
              <a:buChar char="Ø"/>
            </a:pPr>
            <a:r>
              <a:rPr lang="en-IN" sz="2500" dirty="0"/>
              <a:t> Features</a:t>
            </a:r>
          </a:p>
          <a:p>
            <a:pPr lvl="1">
              <a:buFont typeface="Wingdings" panose="05000000000000000000" pitchFamily="2" charset="2"/>
              <a:buChar char="Ø"/>
            </a:pPr>
            <a:r>
              <a:rPr lang="en-IN" sz="2500" dirty="0"/>
              <a:t> Applications</a:t>
            </a:r>
          </a:p>
          <a:p>
            <a:pPr lvl="1">
              <a:buFont typeface="Wingdings" panose="05000000000000000000" pitchFamily="2" charset="2"/>
              <a:buChar char="Ø"/>
            </a:pPr>
            <a:r>
              <a:rPr lang="en-IN" sz="2500" dirty="0"/>
              <a:t> Hosts and Services</a:t>
            </a:r>
          </a:p>
          <a:p>
            <a:pPr lvl="1">
              <a:buFont typeface="Wingdings" panose="05000000000000000000" pitchFamily="2" charset="2"/>
              <a:buChar char="Ø"/>
            </a:pPr>
            <a:r>
              <a:rPr lang="en-IN" sz="2500" dirty="0"/>
              <a:t> Commands</a:t>
            </a:r>
          </a:p>
          <a:p>
            <a:pPr lvl="1">
              <a:buFont typeface="Wingdings" panose="05000000000000000000" pitchFamily="2" charset="2"/>
              <a:buChar char="Ø"/>
            </a:pPr>
            <a:r>
              <a:rPr lang="en-IN" sz="2500" dirty="0"/>
              <a:t> Checks and States</a:t>
            </a:r>
          </a:p>
          <a:p>
            <a:pPr lvl="1">
              <a:buFont typeface="Wingdings" panose="05000000000000000000" pitchFamily="2" charset="2"/>
              <a:buChar char="Ø"/>
            </a:pPr>
            <a:r>
              <a:rPr lang="en-IN" sz="2500" dirty="0"/>
              <a:t> Ports and Protocols</a:t>
            </a:r>
          </a:p>
          <a:p>
            <a:pPr lvl="1">
              <a:buFont typeface="Wingdings" panose="05000000000000000000" pitchFamily="2" charset="2"/>
              <a:buChar char="Ø"/>
            </a:pPr>
            <a:r>
              <a:rPr lang="en-IN" sz="2500" dirty="0"/>
              <a:t> Add-Ons / Plugins</a:t>
            </a:r>
          </a:p>
          <a:p>
            <a:pPr lvl="1">
              <a:buFont typeface="Wingdings" panose="05000000000000000000" pitchFamily="2" charset="2"/>
              <a:buChar char="Ø"/>
            </a:pPr>
            <a:r>
              <a:rPr lang="en-IN" sz="2500" dirty="0"/>
              <a:t> NRPE</a:t>
            </a:r>
          </a:p>
          <a:p>
            <a:pPr lvl="1">
              <a:buFont typeface="Wingdings" panose="05000000000000000000" pitchFamily="2" charset="2"/>
              <a:buChar char="Ø"/>
            </a:pPr>
            <a:r>
              <a:rPr lang="en-IN" sz="2500" dirty="0"/>
              <a:t> Additional Products</a:t>
            </a:r>
          </a:p>
          <a:p>
            <a:pPr lvl="1">
              <a:buFont typeface="Wingdings" panose="05000000000000000000" pitchFamily="2" charset="2"/>
              <a:buChar char="Ø"/>
            </a:pPr>
            <a:r>
              <a:rPr lang="en-IN" sz="2500" dirty="0"/>
              <a:t> Installation and Demo </a:t>
            </a:r>
          </a:p>
          <a:p>
            <a:pPr lvl="1">
              <a:buFont typeface="Wingdings" panose="05000000000000000000" pitchFamily="2" charset="2"/>
              <a:buChar char="Ø"/>
            </a:pPr>
            <a:endParaRPr lang="en-IN" dirty="0"/>
          </a:p>
          <a:p>
            <a:pPr marL="0" indent="0">
              <a:buNone/>
            </a:pPr>
            <a:r>
              <a:rPr lang="en-IN" dirty="0"/>
              <a:t> </a:t>
            </a:r>
          </a:p>
          <a:p>
            <a:endParaRPr lang="en-IN" dirty="0"/>
          </a:p>
        </p:txBody>
      </p:sp>
    </p:spTree>
    <p:extLst>
      <p:ext uri="{BB962C8B-B14F-4D97-AF65-F5344CB8AC3E}">
        <p14:creationId xmlns:p14="http://schemas.microsoft.com/office/powerpoint/2010/main" val="3356205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a:xfrm>
            <a:off x="382588" y="383309"/>
            <a:ext cx="8361170" cy="285764"/>
          </a:xfrm>
        </p:spPr>
        <p:txBody>
          <a:bodyPr>
            <a:normAutofit fontScale="90000"/>
          </a:bodyPr>
          <a:lstStyle/>
          <a:p>
            <a:r>
              <a:rPr lang="en-IN" dirty="0">
                <a:solidFill>
                  <a:srgbClr val="0070C0"/>
                </a:solidFill>
              </a:rPr>
              <a:t>Protocols and Ports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20</a:t>
            </a:fld>
            <a:endParaRPr lang="en-US" dirty="0"/>
          </a:p>
        </p:txBody>
      </p:sp>
      <p:sp>
        <p:nvSpPr>
          <p:cNvPr id="7" name="Content Placeholder 6">
            <a:extLst>
              <a:ext uri="{FF2B5EF4-FFF2-40B4-BE49-F238E27FC236}">
                <a16:creationId xmlns:a16="http://schemas.microsoft.com/office/drawing/2014/main" id="{F5EA00DF-4695-41F4-9B64-FEB84F66080B}"/>
              </a:ext>
            </a:extLst>
          </p:cNvPr>
          <p:cNvSpPr>
            <a:spLocks noGrp="1"/>
          </p:cNvSpPr>
          <p:nvPr>
            <p:ph sz="quarter" idx="13"/>
          </p:nvPr>
        </p:nvSpPr>
        <p:spPr>
          <a:xfrm>
            <a:off x="382588" y="773796"/>
            <a:ext cx="8353233" cy="3383432"/>
          </a:xfrm>
        </p:spPr>
        <p:txBody>
          <a:bodyPr>
            <a:normAutofit fontScale="85000" lnSpcReduction="10000"/>
          </a:bodyPr>
          <a:lstStyle/>
          <a:p>
            <a:pPr marL="0" indent="0">
              <a:buNone/>
            </a:pPr>
            <a:r>
              <a:rPr lang="en-US" dirty="0">
                <a:solidFill>
                  <a:srgbClr val="0070C0"/>
                </a:solidFill>
                <a:latin typeface="+mj-lt"/>
                <a:ea typeface="+mj-ea"/>
                <a:cs typeface="+mj-cs"/>
              </a:rPr>
              <a:t>Protocols</a:t>
            </a:r>
          </a:p>
          <a:p>
            <a:pPr marL="0" indent="0">
              <a:buNone/>
            </a:pPr>
            <a:r>
              <a:rPr lang="en-US" b="0" dirty="0"/>
              <a:t>The default protocols used by Nagios are as given under −</a:t>
            </a:r>
          </a:p>
          <a:p>
            <a:pPr>
              <a:buFont typeface="Wingdings" panose="05000000000000000000" pitchFamily="2" charset="2"/>
              <a:buChar char="Ø"/>
            </a:pPr>
            <a:r>
              <a:rPr lang="en-US" b="0" dirty="0"/>
              <a:t>http(s), ports 80 and 443 − The product interfaces are web-based in Nagios. Nagios agents can use http to move data.</a:t>
            </a:r>
          </a:p>
          <a:p>
            <a:pPr>
              <a:buFont typeface="Wingdings" panose="05000000000000000000" pitchFamily="2" charset="2"/>
              <a:buChar char="Ø"/>
            </a:pPr>
            <a:r>
              <a:rPr lang="en-US" b="0" dirty="0" err="1"/>
              <a:t>snmp</a:t>
            </a:r>
            <a:r>
              <a:rPr lang="en-US" b="0" dirty="0"/>
              <a:t>, ports 161 and 162 − </a:t>
            </a:r>
            <a:r>
              <a:rPr lang="en-US" b="0" dirty="0" err="1"/>
              <a:t>snmp</a:t>
            </a:r>
            <a:r>
              <a:rPr lang="en-US" b="0" dirty="0"/>
              <a:t> is an important part of network monitoring. Port 161 is used to send requests to nodes and post 162 is used to receive results.</a:t>
            </a:r>
          </a:p>
          <a:p>
            <a:pPr>
              <a:buFont typeface="Wingdings" panose="05000000000000000000" pitchFamily="2" charset="2"/>
              <a:buChar char="Ø"/>
            </a:pPr>
            <a:r>
              <a:rPr lang="en-US" b="0" dirty="0" err="1"/>
              <a:t>ssh</a:t>
            </a:r>
            <a:r>
              <a:rPr lang="en-US" b="0" dirty="0"/>
              <a:t>, port 22 − Nagios is built to run natively on CentOS or RHEL Linux. Administrator can login into Nagios through SSH whenever they feel to do so and perform checks.</a:t>
            </a:r>
          </a:p>
          <a:p>
            <a:pPr marL="0" indent="0">
              <a:buNone/>
            </a:pPr>
            <a:r>
              <a:rPr lang="en-US" dirty="0">
                <a:solidFill>
                  <a:srgbClr val="0070C0"/>
                </a:solidFill>
                <a:latin typeface="+mj-lt"/>
                <a:ea typeface="+mj-ea"/>
                <a:cs typeface="+mj-cs"/>
              </a:rPr>
              <a:t>Ports</a:t>
            </a:r>
          </a:p>
          <a:p>
            <a:pPr marL="0" indent="0">
              <a:buNone/>
            </a:pPr>
            <a:r>
              <a:rPr lang="en-US" b="0" dirty="0"/>
              <a:t>The Default ports used by common Nagios Plugins are as given under −</a:t>
            </a:r>
          </a:p>
          <a:p>
            <a:pPr>
              <a:buFont typeface="Wingdings" panose="05000000000000000000" pitchFamily="2" charset="2"/>
              <a:buChar char="Ø"/>
            </a:pPr>
            <a:r>
              <a:rPr lang="en-US" b="0" dirty="0" err="1"/>
              <a:t>Butcheck_nt</a:t>
            </a:r>
            <a:r>
              <a:rPr lang="en-US" b="0" dirty="0"/>
              <a:t> (</a:t>
            </a:r>
            <a:r>
              <a:rPr lang="en-US" b="0" dirty="0" err="1"/>
              <a:t>nsclient</a:t>
            </a:r>
            <a:r>
              <a:rPr lang="en-US" b="0" dirty="0"/>
              <a:t>++) 12489 , NRPE 5666, NSCA 5667, NCPA 5693, MSSQL 1433,MySQL 3306</a:t>
            </a:r>
          </a:p>
          <a:p>
            <a:pPr marL="0" indent="0">
              <a:buNone/>
            </a:pPr>
            <a:r>
              <a:rPr lang="en-US" b="0" dirty="0"/>
              <a:t>    PostgreSQL 5432,MongoDB 27017, 27018,OracleDB 1521,Email (SMTP) 25, 465, 587,</a:t>
            </a:r>
          </a:p>
          <a:p>
            <a:pPr marL="0" indent="0">
              <a:buNone/>
            </a:pPr>
            <a:r>
              <a:rPr lang="en-US" b="0" dirty="0"/>
              <a:t>    WMI 135, 445 / </a:t>
            </a:r>
            <a:r>
              <a:rPr lang="en-US" b="0" dirty="0" err="1"/>
              <a:t>additionaldynamically</a:t>
            </a:r>
            <a:r>
              <a:rPr lang="en-US" b="0" dirty="0"/>
              <a:t>-assigned ports in 1024-1034 range</a:t>
            </a:r>
          </a:p>
        </p:txBody>
      </p:sp>
    </p:spTree>
    <p:extLst>
      <p:ext uri="{BB962C8B-B14F-4D97-AF65-F5344CB8AC3E}">
        <p14:creationId xmlns:p14="http://schemas.microsoft.com/office/powerpoint/2010/main" val="561307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a:xfrm>
            <a:off x="382588" y="383309"/>
            <a:ext cx="8361170" cy="285764"/>
          </a:xfrm>
        </p:spPr>
        <p:txBody>
          <a:bodyPr>
            <a:normAutofit fontScale="90000"/>
          </a:bodyPr>
          <a:lstStyle/>
          <a:p>
            <a:r>
              <a:rPr lang="en-IN" dirty="0">
                <a:solidFill>
                  <a:srgbClr val="0070C0"/>
                </a:solidFill>
              </a:rPr>
              <a:t>Protocols and Ports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21</a:t>
            </a:fld>
            <a:endParaRPr lang="en-US" dirty="0"/>
          </a:p>
        </p:txBody>
      </p:sp>
      <p:sp>
        <p:nvSpPr>
          <p:cNvPr id="7" name="Content Placeholder 6">
            <a:extLst>
              <a:ext uri="{FF2B5EF4-FFF2-40B4-BE49-F238E27FC236}">
                <a16:creationId xmlns:a16="http://schemas.microsoft.com/office/drawing/2014/main" id="{F5EA00DF-4695-41F4-9B64-FEB84F66080B}"/>
              </a:ext>
            </a:extLst>
          </p:cNvPr>
          <p:cNvSpPr>
            <a:spLocks noGrp="1"/>
          </p:cNvSpPr>
          <p:nvPr>
            <p:ph sz="quarter" idx="13"/>
          </p:nvPr>
        </p:nvSpPr>
        <p:spPr>
          <a:xfrm>
            <a:off x="382588" y="773796"/>
            <a:ext cx="8353233" cy="3383432"/>
          </a:xfrm>
        </p:spPr>
        <p:txBody>
          <a:bodyPr>
            <a:normAutofit fontScale="85000" lnSpcReduction="10000"/>
          </a:bodyPr>
          <a:lstStyle/>
          <a:p>
            <a:pPr marL="0" indent="0">
              <a:buNone/>
            </a:pPr>
            <a:r>
              <a:rPr lang="en-US" dirty="0">
                <a:solidFill>
                  <a:srgbClr val="0070C0"/>
                </a:solidFill>
                <a:latin typeface="+mj-lt"/>
                <a:ea typeface="+mj-ea"/>
                <a:cs typeface="+mj-cs"/>
              </a:rPr>
              <a:t>Protocols</a:t>
            </a:r>
          </a:p>
          <a:p>
            <a:pPr marL="0" indent="0">
              <a:buNone/>
            </a:pPr>
            <a:r>
              <a:rPr lang="en-US" b="0" dirty="0"/>
              <a:t>The default protocols used by Nagios are as given under −</a:t>
            </a:r>
          </a:p>
          <a:p>
            <a:pPr>
              <a:buFont typeface="Wingdings" panose="05000000000000000000" pitchFamily="2" charset="2"/>
              <a:buChar char="Ø"/>
            </a:pPr>
            <a:r>
              <a:rPr lang="en-US" b="0" dirty="0"/>
              <a:t>http(s), ports 80 and 443 − The product interfaces are web-based in Nagios. Nagios agents can use http to move data.</a:t>
            </a:r>
          </a:p>
          <a:p>
            <a:pPr>
              <a:buFont typeface="Wingdings" panose="05000000000000000000" pitchFamily="2" charset="2"/>
              <a:buChar char="Ø"/>
            </a:pPr>
            <a:r>
              <a:rPr lang="en-US" b="0" dirty="0" err="1"/>
              <a:t>snmp</a:t>
            </a:r>
            <a:r>
              <a:rPr lang="en-US" b="0" dirty="0"/>
              <a:t>, ports 161 and 162 − </a:t>
            </a:r>
            <a:r>
              <a:rPr lang="en-US" b="0" dirty="0" err="1"/>
              <a:t>snmp</a:t>
            </a:r>
            <a:r>
              <a:rPr lang="en-US" b="0" dirty="0"/>
              <a:t> is an important part of network monitoring. Port 161 is used to send requests to nodes and post 162 is used to receive results.</a:t>
            </a:r>
          </a:p>
          <a:p>
            <a:pPr>
              <a:buFont typeface="Wingdings" panose="05000000000000000000" pitchFamily="2" charset="2"/>
              <a:buChar char="Ø"/>
            </a:pPr>
            <a:r>
              <a:rPr lang="en-US" b="0" dirty="0" err="1"/>
              <a:t>ssh</a:t>
            </a:r>
            <a:r>
              <a:rPr lang="en-US" b="0" dirty="0"/>
              <a:t>, port 22 − Nagios is built to run natively on CentOS or RHEL Linux. Administrator can login into Nagios through SSH whenever they feel to do so and perform checks.</a:t>
            </a:r>
          </a:p>
          <a:p>
            <a:pPr marL="0" indent="0">
              <a:buNone/>
            </a:pPr>
            <a:r>
              <a:rPr lang="en-US" dirty="0">
                <a:solidFill>
                  <a:srgbClr val="0070C0"/>
                </a:solidFill>
                <a:latin typeface="+mj-lt"/>
                <a:ea typeface="+mj-ea"/>
                <a:cs typeface="+mj-cs"/>
              </a:rPr>
              <a:t>Ports</a:t>
            </a:r>
          </a:p>
          <a:p>
            <a:pPr marL="0" indent="0">
              <a:buNone/>
            </a:pPr>
            <a:r>
              <a:rPr lang="en-US" b="0" dirty="0"/>
              <a:t>The Default ports used by common Nagios Plugins are as given under −</a:t>
            </a:r>
          </a:p>
          <a:p>
            <a:pPr>
              <a:buFont typeface="Wingdings" panose="05000000000000000000" pitchFamily="2" charset="2"/>
              <a:buChar char="Ø"/>
            </a:pPr>
            <a:r>
              <a:rPr lang="en-US" b="0" dirty="0" err="1"/>
              <a:t>Butcheck_nt</a:t>
            </a:r>
            <a:r>
              <a:rPr lang="en-US" b="0" dirty="0"/>
              <a:t> (</a:t>
            </a:r>
            <a:r>
              <a:rPr lang="en-US" b="0" dirty="0" err="1"/>
              <a:t>nsclient</a:t>
            </a:r>
            <a:r>
              <a:rPr lang="en-US" b="0" dirty="0"/>
              <a:t>++) 12489 , NRPE 5666, NSCA 5667, NCPA 5693, MSSQL 1433,MySQL 3306</a:t>
            </a:r>
          </a:p>
          <a:p>
            <a:pPr marL="0" indent="0">
              <a:buNone/>
            </a:pPr>
            <a:r>
              <a:rPr lang="en-US" b="0" dirty="0"/>
              <a:t>    PostgreSQL 5432,MongoDB 27017, 27018,OracleDB 1521,Email (SMTP) 25, 465, 587,</a:t>
            </a:r>
          </a:p>
          <a:p>
            <a:pPr marL="0" indent="0">
              <a:buNone/>
            </a:pPr>
            <a:r>
              <a:rPr lang="en-US" b="0" dirty="0"/>
              <a:t>    WMI 135, 445 / </a:t>
            </a:r>
            <a:r>
              <a:rPr lang="en-US" b="0" dirty="0" err="1"/>
              <a:t>additionaldynamically</a:t>
            </a:r>
            <a:r>
              <a:rPr lang="en-US" b="0" dirty="0"/>
              <a:t>-assigned ports in 1024-1034 range</a:t>
            </a:r>
          </a:p>
        </p:txBody>
      </p:sp>
    </p:spTree>
    <p:extLst>
      <p:ext uri="{BB962C8B-B14F-4D97-AF65-F5344CB8AC3E}">
        <p14:creationId xmlns:p14="http://schemas.microsoft.com/office/powerpoint/2010/main" val="1559568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a:xfrm>
            <a:off x="382588" y="383309"/>
            <a:ext cx="8361170" cy="285764"/>
          </a:xfrm>
        </p:spPr>
        <p:txBody>
          <a:bodyPr>
            <a:normAutofit fontScale="90000"/>
          </a:bodyPr>
          <a:lstStyle/>
          <a:p>
            <a:r>
              <a:rPr lang="en-IN" dirty="0">
                <a:solidFill>
                  <a:srgbClr val="0070C0"/>
                </a:solidFill>
              </a:rPr>
              <a:t>Add-ons and Plug-ins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22</a:t>
            </a:fld>
            <a:endParaRPr lang="en-US" dirty="0"/>
          </a:p>
        </p:txBody>
      </p:sp>
      <p:sp>
        <p:nvSpPr>
          <p:cNvPr id="7" name="Content Placeholder 6">
            <a:extLst>
              <a:ext uri="{FF2B5EF4-FFF2-40B4-BE49-F238E27FC236}">
                <a16:creationId xmlns:a16="http://schemas.microsoft.com/office/drawing/2014/main" id="{F5EA00DF-4695-41F4-9B64-FEB84F66080B}"/>
              </a:ext>
            </a:extLst>
          </p:cNvPr>
          <p:cNvSpPr>
            <a:spLocks noGrp="1"/>
          </p:cNvSpPr>
          <p:nvPr>
            <p:ph sz="quarter" idx="13"/>
          </p:nvPr>
        </p:nvSpPr>
        <p:spPr>
          <a:xfrm>
            <a:off x="371669" y="773796"/>
            <a:ext cx="8353233" cy="3383432"/>
          </a:xfrm>
        </p:spPr>
        <p:txBody>
          <a:bodyPr>
            <a:normAutofit fontScale="85000" lnSpcReduction="10000"/>
          </a:bodyPr>
          <a:lstStyle/>
          <a:p>
            <a:pPr>
              <a:buFont typeface="Wingdings" panose="05000000000000000000" pitchFamily="2" charset="2"/>
              <a:buChar char="Ø"/>
            </a:pPr>
            <a:r>
              <a:rPr lang="en-US" b="0" dirty="0"/>
              <a:t>Plugins helps to monitor databases, operating systems, applications, network equipment, protocols with Nagios. </a:t>
            </a:r>
          </a:p>
          <a:p>
            <a:pPr>
              <a:buFont typeface="Wingdings" panose="05000000000000000000" pitchFamily="2" charset="2"/>
              <a:buChar char="Ø"/>
            </a:pPr>
            <a:r>
              <a:rPr lang="en-US" b="0" dirty="0"/>
              <a:t>Plugins are compiled executables or script (Perl or non-Perl) that extends Nagios functionality to monitor servers and hosts. </a:t>
            </a:r>
          </a:p>
          <a:p>
            <a:pPr>
              <a:buFont typeface="Wingdings" panose="05000000000000000000" pitchFamily="2" charset="2"/>
              <a:buChar char="Ø"/>
            </a:pPr>
            <a:r>
              <a:rPr lang="en-US" b="0" dirty="0"/>
              <a:t>Nagios will execute a Plugin to check the status of a service or host. </a:t>
            </a:r>
          </a:p>
          <a:p>
            <a:pPr>
              <a:buFont typeface="Wingdings" panose="05000000000000000000" pitchFamily="2" charset="2"/>
              <a:buChar char="Ø"/>
            </a:pPr>
            <a:r>
              <a:rPr lang="en-US" b="0" dirty="0"/>
              <a:t>Nagios can be compiled with support for an embedded Perl interpreter to execute Perl plugins. </a:t>
            </a:r>
          </a:p>
          <a:p>
            <a:pPr marL="0" indent="0">
              <a:buNone/>
            </a:pPr>
            <a:r>
              <a:rPr lang="en-US" b="0" dirty="0"/>
              <a:t>Types of Nagios Plugins</a:t>
            </a:r>
          </a:p>
          <a:p>
            <a:pPr marL="0" indent="0">
              <a:buNone/>
            </a:pPr>
            <a:r>
              <a:rPr lang="en-US" b="0" dirty="0"/>
              <a:t>Nagios has the following plugins available in it −</a:t>
            </a:r>
          </a:p>
          <a:p>
            <a:r>
              <a:rPr lang="en-US" dirty="0"/>
              <a:t>Official Nagios Plugins</a:t>
            </a:r>
            <a:r>
              <a:rPr lang="en-US" b="0" dirty="0"/>
              <a:t> − There are 50 official Nagios Plugins. Official Nagios plugins are developed and maintained by the official Nagios Plugins Team.</a:t>
            </a:r>
          </a:p>
          <a:p>
            <a:r>
              <a:rPr lang="en-US" dirty="0"/>
              <a:t>Community Plugins</a:t>
            </a:r>
            <a:r>
              <a:rPr lang="en-US" b="0" dirty="0"/>
              <a:t> − There are over 3,000 third party Nagios plugins that have been developed by hundreds of Nagios community members.</a:t>
            </a:r>
          </a:p>
          <a:p>
            <a:r>
              <a:rPr lang="en-US" dirty="0"/>
              <a:t>Custom Plugins</a:t>
            </a:r>
            <a:r>
              <a:rPr lang="en-US" b="0" dirty="0"/>
              <a:t> − We can also write our own Custom Plugins. There are certain guidelines that must be followed to write Custom Plugins.</a:t>
            </a:r>
          </a:p>
          <a:p>
            <a:pPr marL="0" indent="0">
              <a:buNone/>
            </a:pPr>
            <a:endParaRPr lang="en-US" b="0" dirty="0"/>
          </a:p>
          <a:p>
            <a:pPr marL="0" indent="0">
              <a:buNone/>
            </a:pPr>
            <a:endParaRPr lang="en-US" b="0" dirty="0"/>
          </a:p>
        </p:txBody>
      </p:sp>
    </p:spTree>
    <p:extLst>
      <p:ext uri="{BB962C8B-B14F-4D97-AF65-F5344CB8AC3E}">
        <p14:creationId xmlns:p14="http://schemas.microsoft.com/office/powerpoint/2010/main" val="1316422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a:xfrm>
            <a:off x="382588" y="383309"/>
            <a:ext cx="8361170" cy="285764"/>
          </a:xfrm>
        </p:spPr>
        <p:txBody>
          <a:bodyPr>
            <a:normAutofit fontScale="90000"/>
          </a:bodyPr>
          <a:lstStyle/>
          <a:p>
            <a:r>
              <a:rPr lang="en-IN" dirty="0">
                <a:solidFill>
                  <a:srgbClr val="0070C0"/>
                </a:solidFill>
              </a:rPr>
              <a:t>Add-ons and Plug-ins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23</a:t>
            </a:fld>
            <a:endParaRPr lang="en-US" dirty="0"/>
          </a:p>
        </p:txBody>
      </p:sp>
      <p:sp>
        <p:nvSpPr>
          <p:cNvPr id="7" name="Content Placeholder 6">
            <a:extLst>
              <a:ext uri="{FF2B5EF4-FFF2-40B4-BE49-F238E27FC236}">
                <a16:creationId xmlns:a16="http://schemas.microsoft.com/office/drawing/2014/main" id="{F5EA00DF-4695-41F4-9B64-FEB84F66080B}"/>
              </a:ext>
            </a:extLst>
          </p:cNvPr>
          <p:cNvSpPr>
            <a:spLocks noGrp="1"/>
          </p:cNvSpPr>
          <p:nvPr>
            <p:ph sz="quarter" idx="13"/>
          </p:nvPr>
        </p:nvSpPr>
        <p:spPr>
          <a:xfrm>
            <a:off x="371669" y="773796"/>
            <a:ext cx="8353233" cy="3383432"/>
          </a:xfrm>
        </p:spPr>
        <p:txBody>
          <a:bodyPr>
            <a:normAutofit/>
          </a:bodyPr>
          <a:lstStyle/>
          <a:p>
            <a:pPr marL="0" indent="0">
              <a:buNone/>
            </a:pPr>
            <a:r>
              <a:rPr lang="en-US" b="0" dirty="0"/>
              <a:t>Guidelines for Writing Custom Nagios Plugins</a:t>
            </a:r>
          </a:p>
          <a:p>
            <a:pPr lvl="1">
              <a:buFont typeface="Wingdings" panose="05000000000000000000" pitchFamily="2" charset="2"/>
              <a:buChar char="Ø"/>
            </a:pPr>
            <a:r>
              <a:rPr lang="en-US" b="0" dirty="0"/>
              <a:t>While writing custom plugin in Nagios, you need to follow the guidelines given below −</a:t>
            </a:r>
          </a:p>
          <a:p>
            <a:pPr lvl="1">
              <a:buFont typeface="Wingdings" panose="05000000000000000000" pitchFamily="2" charset="2"/>
              <a:buChar char="Ø"/>
            </a:pPr>
            <a:r>
              <a:rPr lang="en-US" b="0" dirty="0"/>
              <a:t>Plugins should provide a "-V" command-line option (verify the configuration changes)</a:t>
            </a:r>
          </a:p>
          <a:p>
            <a:pPr lvl="1">
              <a:buFont typeface="Wingdings" panose="05000000000000000000" pitchFamily="2" charset="2"/>
              <a:buChar char="Ø"/>
            </a:pPr>
            <a:r>
              <a:rPr lang="en-US" b="0" dirty="0"/>
              <a:t>Print only one line of text</a:t>
            </a:r>
          </a:p>
          <a:p>
            <a:pPr lvl="1">
              <a:buFont typeface="Wingdings" panose="05000000000000000000" pitchFamily="2" charset="2"/>
              <a:buChar char="Ø"/>
            </a:pPr>
            <a:r>
              <a:rPr lang="en-US" b="0" dirty="0"/>
              <a:t>Print the diagnostic and only part of the help message</a:t>
            </a:r>
          </a:p>
          <a:p>
            <a:pPr lvl="1">
              <a:buFont typeface="Wingdings" panose="05000000000000000000" pitchFamily="2" charset="2"/>
              <a:buChar char="Ø"/>
            </a:pPr>
            <a:r>
              <a:rPr lang="en-US" b="0" dirty="0"/>
              <a:t>Network plugins use DEFAULT_SOCKET_TIMEOUT to timeout</a:t>
            </a:r>
          </a:p>
          <a:p>
            <a:pPr lvl="1">
              <a:buFont typeface="Wingdings" panose="05000000000000000000" pitchFamily="2" charset="2"/>
              <a:buChar char="Ø"/>
            </a:pPr>
            <a:r>
              <a:rPr lang="en-US" b="0" dirty="0"/>
              <a:t>"-v", or "--verbose“ is related to verbosity level</a:t>
            </a:r>
          </a:p>
          <a:p>
            <a:pPr lvl="1">
              <a:buFont typeface="Wingdings" panose="05000000000000000000" pitchFamily="2" charset="2"/>
              <a:buChar char="Ø"/>
            </a:pPr>
            <a:r>
              <a:rPr lang="en-US" b="0" dirty="0"/>
              <a:t>"-t" or "--timeout" (plugin timeout);</a:t>
            </a:r>
          </a:p>
          <a:p>
            <a:pPr lvl="1">
              <a:buFont typeface="Wingdings" panose="05000000000000000000" pitchFamily="2" charset="2"/>
              <a:buChar char="Ø"/>
            </a:pPr>
            <a:r>
              <a:rPr lang="en-US" b="0" dirty="0"/>
              <a:t>"-w" or "--warning" (warning threshold);</a:t>
            </a:r>
          </a:p>
          <a:p>
            <a:pPr lvl="1">
              <a:buFont typeface="Wingdings" panose="05000000000000000000" pitchFamily="2" charset="2"/>
              <a:buChar char="Ø"/>
            </a:pPr>
            <a:r>
              <a:rPr lang="en-US" b="0" dirty="0"/>
              <a:t>"-c" or "--critical" (critical threshold);</a:t>
            </a:r>
          </a:p>
          <a:p>
            <a:pPr lvl="1">
              <a:buFont typeface="Wingdings" panose="05000000000000000000" pitchFamily="2" charset="2"/>
              <a:buChar char="Ø"/>
            </a:pPr>
            <a:r>
              <a:rPr lang="en-US" b="0" dirty="0"/>
              <a:t>"-H" or "--hostname" (name of the host to check)</a:t>
            </a:r>
          </a:p>
        </p:txBody>
      </p:sp>
    </p:spTree>
    <p:extLst>
      <p:ext uri="{BB962C8B-B14F-4D97-AF65-F5344CB8AC3E}">
        <p14:creationId xmlns:p14="http://schemas.microsoft.com/office/powerpoint/2010/main" val="4023985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a:xfrm>
            <a:off x="382588" y="383309"/>
            <a:ext cx="8361170" cy="285764"/>
          </a:xfrm>
        </p:spPr>
        <p:txBody>
          <a:bodyPr>
            <a:normAutofit fontScale="90000"/>
          </a:bodyPr>
          <a:lstStyle/>
          <a:p>
            <a:r>
              <a:rPr lang="en-IN" dirty="0">
                <a:solidFill>
                  <a:srgbClr val="0070C0"/>
                </a:solidFill>
              </a:rPr>
              <a:t>Add-ons and Plug-ins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24</a:t>
            </a:fld>
            <a:endParaRPr lang="en-US" dirty="0"/>
          </a:p>
        </p:txBody>
      </p:sp>
      <p:sp>
        <p:nvSpPr>
          <p:cNvPr id="7" name="Content Placeholder 6">
            <a:extLst>
              <a:ext uri="{FF2B5EF4-FFF2-40B4-BE49-F238E27FC236}">
                <a16:creationId xmlns:a16="http://schemas.microsoft.com/office/drawing/2014/main" id="{F5EA00DF-4695-41F4-9B64-FEB84F66080B}"/>
              </a:ext>
            </a:extLst>
          </p:cNvPr>
          <p:cNvSpPr>
            <a:spLocks noGrp="1"/>
          </p:cNvSpPr>
          <p:nvPr>
            <p:ph sz="quarter" idx="13"/>
          </p:nvPr>
        </p:nvSpPr>
        <p:spPr>
          <a:xfrm>
            <a:off x="371669" y="773796"/>
            <a:ext cx="8353233" cy="3383432"/>
          </a:xfrm>
        </p:spPr>
        <p:txBody>
          <a:bodyPr>
            <a:normAutofit/>
          </a:bodyPr>
          <a:lstStyle/>
          <a:p>
            <a:pPr marL="0" indent="0">
              <a:buNone/>
            </a:pPr>
            <a:r>
              <a:rPr lang="en-US" b="0" dirty="0"/>
              <a:t>Guidelines for Writing Custom Nagios Plugins</a:t>
            </a:r>
          </a:p>
          <a:p>
            <a:pPr lvl="1">
              <a:buFont typeface="Wingdings" panose="05000000000000000000" pitchFamily="2" charset="2"/>
              <a:buChar char="Ø"/>
            </a:pPr>
            <a:r>
              <a:rPr lang="en-US" b="0" dirty="0"/>
              <a:t>While writing custom plugin in Nagios, you need to follow the guidelines given below −</a:t>
            </a:r>
          </a:p>
          <a:p>
            <a:pPr lvl="1">
              <a:buFont typeface="Wingdings" panose="05000000000000000000" pitchFamily="2" charset="2"/>
              <a:buChar char="Ø"/>
            </a:pPr>
            <a:r>
              <a:rPr lang="en-US" b="0" dirty="0"/>
              <a:t>Plugins should provide a "-V" command-line option (verify the configuration changes)</a:t>
            </a:r>
          </a:p>
          <a:p>
            <a:pPr lvl="1">
              <a:buFont typeface="Wingdings" panose="05000000000000000000" pitchFamily="2" charset="2"/>
              <a:buChar char="Ø"/>
            </a:pPr>
            <a:r>
              <a:rPr lang="en-US" b="0" dirty="0"/>
              <a:t>Print only one line of text</a:t>
            </a:r>
          </a:p>
          <a:p>
            <a:pPr lvl="1">
              <a:buFont typeface="Wingdings" panose="05000000000000000000" pitchFamily="2" charset="2"/>
              <a:buChar char="Ø"/>
            </a:pPr>
            <a:r>
              <a:rPr lang="en-US" b="0" dirty="0"/>
              <a:t>Print the diagnostic and only part of the help message</a:t>
            </a:r>
          </a:p>
          <a:p>
            <a:pPr lvl="1">
              <a:buFont typeface="Wingdings" panose="05000000000000000000" pitchFamily="2" charset="2"/>
              <a:buChar char="Ø"/>
            </a:pPr>
            <a:r>
              <a:rPr lang="en-US" b="0" dirty="0"/>
              <a:t>Network plugins use DEFAULT_SOCKET_TIMEOUT to timeout</a:t>
            </a:r>
          </a:p>
          <a:p>
            <a:pPr lvl="1">
              <a:buFont typeface="Wingdings" panose="05000000000000000000" pitchFamily="2" charset="2"/>
              <a:buChar char="Ø"/>
            </a:pPr>
            <a:r>
              <a:rPr lang="en-US" b="0" dirty="0"/>
              <a:t>"-v", or "--verbose“ is related to verbosity level</a:t>
            </a:r>
          </a:p>
          <a:p>
            <a:pPr lvl="1">
              <a:buFont typeface="Wingdings" panose="05000000000000000000" pitchFamily="2" charset="2"/>
              <a:buChar char="Ø"/>
            </a:pPr>
            <a:r>
              <a:rPr lang="en-US" b="0" dirty="0"/>
              <a:t>"-t" or "--timeout" (plugin timeout);</a:t>
            </a:r>
          </a:p>
          <a:p>
            <a:pPr lvl="1">
              <a:buFont typeface="Wingdings" panose="05000000000000000000" pitchFamily="2" charset="2"/>
              <a:buChar char="Ø"/>
            </a:pPr>
            <a:r>
              <a:rPr lang="en-US" b="0" dirty="0"/>
              <a:t>"-w" or "--warning" (warning threshold);</a:t>
            </a:r>
          </a:p>
          <a:p>
            <a:pPr lvl="1">
              <a:buFont typeface="Wingdings" panose="05000000000000000000" pitchFamily="2" charset="2"/>
              <a:buChar char="Ø"/>
            </a:pPr>
            <a:r>
              <a:rPr lang="en-US" b="0" dirty="0"/>
              <a:t>"-c" or "--critical" (critical threshold);</a:t>
            </a:r>
          </a:p>
          <a:p>
            <a:pPr lvl="1">
              <a:buFont typeface="Wingdings" panose="05000000000000000000" pitchFamily="2" charset="2"/>
              <a:buChar char="Ø"/>
            </a:pPr>
            <a:r>
              <a:rPr lang="en-US" b="0" dirty="0"/>
              <a:t>"-H" or "--hostname" (name of the host to check)</a:t>
            </a:r>
            <a:endParaRPr lang="en-US" dirty="0"/>
          </a:p>
          <a:p>
            <a:pPr marL="180975" lvl="1" indent="0">
              <a:buNone/>
            </a:pPr>
            <a:r>
              <a:rPr lang="en-US" dirty="0"/>
              <a:t>Multiple Nagios plugin run and perform checks at the same time, for all of them to run smoothly together, Nagios plugin follow a status code. The table given below tells the exit code status and its description −</a:t>
            </a:r>
            <a:endParaRPr lang="en-US" b="0" dirty="0"/>
          </a:p>
        </p:txBody>
      </p:sp>
      <p:pic>
        <p:nvPicPr>
          <p:cNvPr id="4" name="Picture 3">
            <a:extLst>
              <a:ext uri="{FF2B5EF4-FFF2-40B4-BE49-F238E27FC236}">
                <a16:creationId xmlns:a16="http://schemas.microsoft.com/office/drawing/2014/main" id="{C2BB46DB-C789-4EC7-AF7C-66BBC149F9D0}"/>
              </a:ext>
            </a:extLst>
          </p:cNvPr>
          <p:cNvPicPr>
            <a:picLocks noChangeAspect="1"/>
          </p:cNvPicPr>
          <p:nvPr/>
        </p:nvPicPr>
        <p:blipFill>
          <a:blip r:embed="rId2"/>
          <a:stretch>
            <a:fillRect/>
          </a:stretch>
        </p:blipFill>
        <p:spPr>
          <a:xfrm>
            <a:off x="1809518" y="4008019"/>
            <a:ext cx="4870063" cy="1016038"/>
          </a:xfrm>
          <a:prstGeom prst="rect">
            <a:avLst/>
          </a:prstGeom>
        </p:spPr>
      </p:pic>
    </p:spTree>
    <p:extLst>
      <p:ext uri="{BB962C8B-B14F-4D97-AF65-F5344CB8AC3E}">
        <p14:creationId xmlns:p14="http://schemas.microsoft.com/office/powerpoint/2010/main" val="1958327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a:xfrm>
            <a:off x="382588" y="383309"/>
            <a:ext cx="8361170" cy="285764"/>
          </a:xfrm>
        </p:spPr>
        <p:txBody>
          <a:bodyPr>
            <a:normAutofit fontScale="90000"/>
          </a:bodyPr>
          <a:lstStyle/>
          <a:p>
            <a:r>
              <a:rPr lang="en-IN" dirty="0">
                <a:solidFill>
                  <a:srgbClr val="0070C0"/>
                </a:solidFill>
              </a:rPr>
              <a:t>NRPE – Nagios Remote Plugin Executor</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25</a:t>
            </a:fld>
            <a:endParaRPr lang="en-US" dirty="0"/>
          </a:p>
        </p:txBody>
      </p:sp>
      <p:sp>
        <p:nvSpPr>
          <p:cNvPr id="7" name="Content Placeholder 6">
            <a:extLst>
              <a:ext uri="{FF2B5EF4-FFF2-40B4-BE49-F238E27FC236}">
                <a16:creationId xmlns:a16="http://schemas.microsoft.com/office/drawing/2014/main" id="{F5EA00DF-4695-41F4-9B64-FEB84F66080B}"/>
              </a:ext>
            </a:extLst>
          </p:cNvPr>
          <p:cNvSpPr>
            <a:spLocks noGrp="1"/>
          </p:cNvSpPr>
          <p:nvPr>
            <p:ph sz="quarter" idx="13"/>
          </p:nvPr>
        </p:nvSpPr>
        <p:spPr>
          <a:xfrm>
            <a:off x="371669" y="773796"/>
            <a:ext cx="8353233" cy="3383432"/>
          </a:xfrm>
        </p:spPr>
        <p:txBody>
          <a:bodyPr>
            <a:normAutofit/>
          </a:bodyPr>
          <a:lstStyle/>
          <a:p>
            <a:pPr marL="0" indent="0">
              <a:buNone/>
            </a:pPr>
            <a:r>
              <a:rPr lang="en-US" b="0" dirty="0"/>
              <a:t>The Nagios daemon which run checks on remote machines in NRPE (Nagios Remote Plugin Executor). It allows you to run Nagios plugins on other machines remotely. You can monitor remote machine metrics such as disk usage, CPU load etc. It can also check metrics of remote windows machines through some windows agent addons.</a:t>
            </a:r>
          </a:p>
          <a:p>
            <a:pPr marL="0" indent="0">
              <a:buNone/>
            </a:pPr>
            <a:endParaRPr lang="en-US" b="0" dirty="0"/>
          </a:p>
        </p:txBody>
      </p:sp>
      <p:pic>
        <p:nvPicPr>
          <p:cNvPr id="5" name="Picture 4">
            <a:extLst>
              <a:ext uri="{FF2B5EF4-FFF2-40B4-BE49-F238E27FC236}">
                <a16:creationId xmlns:a16="http://schemas.microsoft.com/office/drawing/2014/main" id="{4D6C2CEE-362F-4AEF-ABF5-29D20C3A49E6}"/>
              </a:ext>
            </a:extLst>
          </p:cNvPr>
          <p:cNvPicPr>
            <a:picLocks noChangeAspect="1"/>
          </p:cNvPicPr>
          <p:nvPr/>
        </p:nvPicPr>
        <p:blipFill>
          <a:blip r:embed="rId2"/>
          <a:stretch>
            <a:fillRect/>
          </a:stretch>
        </p:blipFill>
        <p:spPr>
          <a:xfrm>
            <a:off x="1107921" y="2465512"/>
            <a:ext cx="5924550" cy="1704975"/>
          </a:xfrm>
          <a:prstGeom prst="rect">
            <a:avLst/>
          </a:prstGeom>
        </p:spPr>
      </p:pic>
    </p:spTree>
    <p:extLst>
      <p:ext uri="{BB962C8B-B14F-4D97-AF65-F5344CB8AC3E}">
        <p14:creationId xmlns:p14="http://schemas.microsoft.com/office/powerpoint/2010/main" val="3947843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Products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26</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normAutofit/>
          </a:bodyPr>
          <a:lstStyle/>
          <a:p>
            <a:pPr marL="180975" lvl="1" indent="0">
              <a:buNone/>
            </a:pPr>
            <a:endParaRPr lang="en-IN" dirty="0"/>
          </a:p>
          <a:p>
            <a:pPr marL="0" indent="0">
              <a:buNone/>
            </a:pPr>
            <a:endParaRPr lang="en-IN" dirty="0"/>
          </a:p>
        </p:txBody>
      </p:sp>
      <p:sp>
        <p:nvSpPr>
          <p:cNvPr id="5" name="TextBox 4">
            <a:extLst>
              <a:ext uri="{FF2B5EF4-FFF2-40B4-BE49-F238E27FC236}">
                <a16:creationId xmlns:a16="http://schemas.microsoft.com/office/drawing/2014/main" id="{323902E9-2882-49CB-AD77-82E9891F6388}"/>
              </a:ext>
            </a:extLst>
          </p:cNvPr>
          <p:cNvSpPr txBox="1"/>
          <p:nvPr/>
        </p:nvSpPr>
        <p:spPr>
          <a:xfrm>
            <a:off x="403106" y="1048215"/>
            <a:ext cx="7885233" cy="3759866"/>
          </a:xfrm>
          <a:prstGeom prst="rect">
            <a:avLst/>
          </a:prstGeom>
          <a:noFill/>
        </p:spPr>
        <p:txBody>
          <a:bodyPr wrap="square" lIns="36000" tIns="36000" rIns="36000" bIns="36000" rtlCol="0">
            <a:spAutoFit/>
          </a:bodyPr>
          <a:lstStyle/>
          <a:p>
            <a:pPr defTabSz="457200">
              <a:lnSpc>
                <a:spcPct val="80000"/>
              </a:lnSpc>
              <a:spcBef>
                <a:spcPct val="0"/>
              </a:spcBef>
            </a:pPr>
            <a:r>
              <a:rPr lang="en-US" b="1" dirty="0">
                <a:solidFill>
                  <a:srgbClr val="0070C0"/>
                </a:solidFill>
                <a:latin typeface="+mj-lt"/>
                <a:ea typeface="+mj-ea"/>
                <a:cs typeface="+mj-cs"/>
              </a:rPr>
              <a:t>Nagios Core</a:t>
            </a:r>
          </a:p>
          <a:p>
            <a:pPr defTabSz="457200">
              <a:lnSpc>
                <a:spcPct val="80000"/>
              </a:lnSpc>
              <a:spcBef>
                <a:spcPct val="0"/>
              </a:spcBef>
            </a:pPr>
            <a:endParaRPr lang="en-US" b="1" dirty="0">
              <a:solidFill>
                <a:srgbClr val="0070C0"/>
              </a:solidFill>
              <a:latin typeface="+mj-lt"/>
              <a:ea typeface="+mj-ea"/>
              <a:cs typeface="+mj-cs"/>
            </a:endParaRPr>
          </a:p>
          <a:p>
            <a:r>
              <a:rPr lang="en-US" sz="1400" dirty="0"/>
              <a:t>It is the core on monitoring IT infrastructure. Nagios XI product is also fundamentally based on Nagios core. Whenever there is any issue of failure in the infrastructure, it sends an alert/notification to the admin who can take the action quickly to resolve the issue. This tool is absolutely free</a:t>
            </a:r>
            <a:r>
              <a:rPr lang="en-US" dirty="0"/>
              <a:t>.</a:t>
            </a:r>
          </a:p>
          <a:p>
            <a:endParaRPr lang="en-US" dirty="0"/>
          </a:p>
          <a:p>
            <a:pPr defTabSz="457200">
              <a:lnSpc>
                <a:spcPct val="80000"/>
              </a:lnSpc>
              <a:spcBef>
                <a:spcPct val="0"/>
              </a:spcBef>
            </a:pPr>
            <a:r>
              <a:rPr lang="en-US" b="1" dirty="0">
                <a:solidFill>
                  <a:srgbClr val="0070C0"/>
                </a:solidFill>
                <a:latin typeface="+mj-lt"/>
                <a:ea typeface="+mj-ea"/>
                <a:cs typeface="+mj-cs"/>
              </a:rPr>
              <a:t>Nagios XI</a:t>
            </a:r>
          </a:p>
          <a:p>
            <a:pPr defTabSz="457200">
              <a:lnSpc>
                <a:spcPct val="80000"/>
              </a:lnSpc>
              <a:spcBef>
                <a:spcPct val="0"/>
              </a:spcBef>
            </a:pPr>
            <a:endParaRPr lang="en-US" b="1" dirty="0">
              <a:solidFill>
                <a:srgbClr val="0070C0"/>
              </a:solidFill>
              <a:latin typeface="+mj-lt"/>
              <a:ea typeface="+mj-ea"/>
              <a:cs typeface="+mj-cs"/>
            </a:endParaRPr>
          </a:p>
          <a:p>
            <a:r>
              <a:rPr lang="en-US" sz="1400" dirty="0"/>
              <a:t>It provides monitoring for complete IT infrastructure components like applications, services, network, operating systems etc. It gives a complete view of your infrastructure and business processes. The GUI is easily customizable giving the used flexibility. </a:t>
            </a:r>
          </a:p>
          <a:p>
            <a:endParaRPr lang="en-US" sz="1400" dirty="0"/>
          </a:p>
          <a:p>
            <a:r>
              <a:rPr lang="en-US" sz="1400" dirty="0"/>
              <a:t>The standard edition of this tool costs $1995 and enterprise edition costs $3495.</a:t>
            </a:r>
          </a:p>
          <a:p>
            <a:endParaRPr lang="en-US" dirty="0"/>
          </a:p>
          <a:p>
            <a:endParaRPr lang="en-US" sz="1600" dirty="0"/>
          </a:p>
        </p:txBody>
      </p:sp>
    </p:spTree>
    <p:extLst>
      <p:ext uri="{BB962C8B-B14F-4D97-AF65-F5344CB8AC3E}">
        <p14:creationId xmlns:p14="http://schemas.microsoft.com/office/powerpoint/2010/main" val="1240832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Products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27</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normAutofit/>
          </a:bodyPr>
          <a:lstStyle/>
          <a:p>
            <a:pPr marL="180975" lvl="1" indent="0">
              <a:buNone/>
            </a:pPr>
            <a:endParaRPr lang="en-IN" dirty="0"/>
          </a:p>
          <a:p>
            <a:pPr marL="0" indent="0">
              <a:buNone/>
            </a:pPr>
            <a:endParaRPr lang="en-IN" dirty="0"/>
          </a:p>
        </p:txBody>
      </p:sp>
      <p:sp>
        <p:nvSpPr>
          <p:cNvPr id="5" name="TextBox 4">
            <a:extLst>
              <a:ext uri="{FF2B5EF4-FFF2-40B4-BE49-F238E27FC236}">
                <a16:creationId xmlns:a16="http://schemas.microsoft.com/office/drawing/2014/main" id="{323902E9-2882-49CB-AD77-82E9891F6388}"/>
              </a:ext>
            </a:extLst>
          </p:cNvPr>
          <p:cNvSpPr txBox="1"/>
          <p:nvPr/>
        </p:nvSpPr>
        <p:spPr>
          <a:xfrm>
            <a:off x="403106" y="1048215"/>
            <a:ext cx="7885233" cy="3981465"/>
          </a:xfrm>
          <a:prstGeom prst="rect">
            <a:avLst/>
          </a:prstGeom>
          <a:noFill/>
        </p:spPr>
        <p:txBody>
          <a:bodyPr wrap="square" lIns="36000" tIns="36000" rIns="36000" bIns="36000" rtlCol="0">
            <a:spAutoFit/>
          </a:bodyPr>
          <a:lstStyle/>
          <a:p>
            <a:pPr defTabSz="457200">
              <a:lnSpc>
                <a:spcPct val="80000"/>
              </a:lnSpc>
              <a:spcBef>
                <a:spcPct val="0"/>
              </a:spcBef>
            </a:pPr>
            <a:r>
              <a:rPr lang="en-US" b="1" dirty="0">
                <a:solidFill>
                  <a:srgbClr val="0070C0"/>
                </a:solidFill>
                <a:latin typeface="+mj-lt"/>
                <a:ea typeface="+mj-ea"/>
                <a:cs typeface="+mj-cs"/>
              </a:rPr>
              <a:t>Nagios Log Server</a:t>
            </a:r>
          </a:p>
          <a:p>
            <a:pPr defTabSz="457200">
              <a:lnSpc>
                <a:spcPct val="80000"/>
              </a:lnSpc>
              <a:spcBef>
                <a:spcPct val="0"/>
              </a:spcBef>
            </a:pPr>
            <a:endParaRPr lang="en-US" b="1" dirty="0">
              <a:solidFill>
                <a:srgbClr val="0070C0"/>
              </a:solidFill>
              <a:latin typeface="+mj-lt"/>
              <a:ea typeface="+mj-ea"/>
              <a:cs typeface="+mj-cs"/>
            </a:endParaRPr>
          </a:p>
          <a:p>
            <a:pPr defTabSz="457200">
              <a:lnSpc>
                <a:spcPct val="80000"/>
              </a:lnSpc>
              <a:spcBef>
                <a:spcPct val="0"/>
              </a:spcBef>
            </a:pPr>
            <a:r>
              <a:rPr lang="en-US" sz="1400" dirty="0"/>
              <a:t>It makes searching of log data very simple and easy. It keeps all the log data at one location with high availability setup. It can easily send alerts if any issue is found in the log data. It can scale to 1000s of severs giving more power, speed, storage, and reliability to your log analysis platform. </a:t>
            </a:r>
          </a:p>
          <a:p>
            <a:pPr defTabSz="457200">
              <a:lnSpc>
                <a:spcPct val="80000"/>
              </a:lnSpc>
              <a:spcBef>
                <a:spcPct val="0"/>
              </a:spcBef>
            </a:pPr>
            <a:endParaRPr lang="en-US" sz="1400" dirty="0"/>
          </a:p>
          <a:p>
            <a:pPr defTabSz="457200">
              <a:lnSpc>
                <a:spcPct val="80000"/>
              </a:lnSpc>
              <a:spcBef>
                <a:spcPct val="0"/>
              </a:spcBef>
            </a:pPr>
            <a:r>
              <a:rPr lang="en-US" sz="1400" dirty="0"/>
              <a:t>The price of this tool depends on the number of instances - 1 Instance $3995, 2 Instances $4995, 3 Instances $5995, 4 Instances $6995, 10 Instances $14995.</a:t>
            </a:r>
          </a:p>
          <a:p>
            <a:endParaRPr lang="en-US" dirty="0"/>
          </a:p>
          <a:p>
            <a:r>
              <a:rPr lang="en-US" b="1" dirty="0">
                <a:solidFill>
                  <a:srgbClr val="0070C0"/>
                </a:solidFill>
                <a:latin typeface="+mj-lt"/>
                <a:ea typeface="+mj-ea"/>
                <a:cs typeface="+mj-cs"/>
              </a:rPr>
              <a:t>Nagios Fusion</a:t>
            </a:r>
          </a:p>
          <a:p>
            <a:endParaRPr lang="en-US" dirty="0"/>
          </a:p>
          <a:p>
            <a:r>
              <a:rPr lang="en-US" sz="1400" dirty="0"/>
              <a:t>This product provides a centralized view of complete monitoring system. With Nagios Fusion, we can scan setup separate monitoring servers for different geographies. It can be easily integrated with Nagios XI and Nagios core to give the complete visibility of the infrastructure. </a:t>
            </a:r>
          </a:p>
          <a:p>
            <a:endParaRPr lang="en-US" sz="1400" dirty="0"/>
          </a:p>
          <a:p>
            <a:r>
              <a:rPr lang="en-US" sz="1400" dirty="0"/>
              <a:t>This tools costs $2495.</a:t>
            </a:r>
          </a:p>
          <a:p>
            <a:endParaRPr lang="en-US" dirty="0"/>
          </a:p>
          <a:p>
            <a:endParaRPr lang="en-US" sz="1600" dirty="0"/>
          </a:p>
        </p:txBody>
      </p:sp>
    </p:spTree>
    <p:extLst>
      <p:ext uri="{BB962C8B-B14F-4D97-AF65-F5344CB8AC3E}">
        <p14:creationId xmlns:p14="http://schemas.microsoft.com/office/powerpoint/2010/main" val="18286006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Products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28</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2670337"/>
          </a:xfrm>
        </p:spPr>
        <p:txBody>
          <a:bodyPr>
            <a:normAutofit/>
          </a:bodyPr>
          <a:lstStyle/>
          <a:p>
            <a:pPr marL="180975" lvl="1" indent="0">
              <a:buNone/>
            </a:pPr>
            <a:endParaRPr lang="en-IN" dirty="0"/>
          </a:p>
          <a:p>
            <a:pPr marL="0" indent="0">
              <a:buNone/>
            </a:pPr>
            <a:endParaRPr lang="en-IN" dirty="0"/>
          </a:p>
        </p:txBody>
      </p:sp>
      <p:sp>
        <p:nvSpPr>
          <p:cNvPr id="5" name="TextBox 4">
            <a:extLst>
              <a:ext uri="{FF2B5EF4-FFF2-40B4-BE49-F238E27FC236}">
                <a16:creationId xmlns:a16="http://schemas.microsoft.com/office/drawing/2014/main" id="{323902E9-2882-49CB-AD77-82E9891F6388}"/>
              </a:ext>
            </a:extLst>
          </p:cNvPr>
          <p:cNvSpPr txBox="1"/>
          <p:nvPr/>
        </p:nvSpPr>
        <p:spPr>
          <a:xfrm>
            <a:off x="403106" y="963597"/>
            <a:ext cx="7885233" cy="2670337"/>
          </a:xfrm>
          <a:prstGeom prst="rect">
            <a:avLst/>
          </a:prstGeom>
          <a:noFill/>
        </p:spPr>
        <p:txBody>
          <a:bodyPr wrap="square" lIns="36000" tIns="36000" rIns="36000" bIns="36000" rtlCol="0">
            <a:spAutoFit/>
          </a:bodyPr>
          <a:lstStyle/>
          <a:p>
            <a:r>
              <a:rPr lang="en-US" b="1" dirty="0">
                <a:solidFill>
                  <a:srgbClr val="0070C0"/>
                </a:solidFill>
                <a:latin typeface="+mj-lt"/>
                <a:ea typeface="+mj-ea"/>
                <a:cs typeface="+mj-cs"/>
              </a:rPr>
              <a:t>Nagios Network Analyser</a:t>
            </a:r>
          </a:p>
          <a:p>
            <a:endParaRPr lang="en-US" dirty="0"/>
          </a:p>
          <a:p>
            <a:r>
              <a:rPr lang="en-US" sz="1400" dirty="0"/>
              <a:t>It gives the complete information of the network infrastructure to the admin with the potential threats on the network so that admin can take quick actions. It shares very detailed data about the network after in-depth network analysis. </a:t>
            </a:r>
          </a:p>
          <a:p>
            <a:endParaRPr lang="en-US" sz="1400" dirty="0"/>
          </a:p>
          <a:p>
            <a:r>
              <a:rPr lang="en-US" sz="1400" dirty="0"/>
              <a:t>This tools costs $1995.</a:t>
            </a:r>
          </a:p>
          <a:p>
            <a:pPr defTabSz="457200">
              <a:lnSpc>
                <a:spcPct val="80000"/>
              </a:lnSpc>
              <a:spcBef>
                <a:spcPct val="0"/>
              </a:spcBef>
            </a:pPr>
            <a:endParaRPr lang="en-US" b="1" dirty="0">
              <a:solidFill>
                <a:srgbClr val="0070C0"/>
              </a:solidFill>
              <a:latin typeface="+mj-lt"/>
              <a:ea typeface="+mj-ea"/>
              <a:cs typeface="+mj-cs"/>
            </a:endParaRPr>
          </a:p>
          <a:p>
            <a:pPr defTabSz="457200">
              <a:lnSpc>
                <a:spcPct val="80000"/>
              </a:lnSpc>
              <a:spcBef>
                <a:spcPct val="0"/>
              </a:spcBef>
            </a:pPr>
            <a:endParaRPr lang="en-US" b="1" dirty="0">
              <a:solidFill>
                <a:srgbClr val="0070C0"/>
              </a:solidFill>
              <a:latin typeface="+mj-lt"/>
              <a:ea typeface="+mj-ea"/>
              <a:cs typeface="+mj-cs"/>
            </a:endParaRPr>
          </a:p>
          <a:p>
            <a:endParaRPr lang="en-US" dirty="0"/>
          </a:p>
          <a:p>
            <a:endParaRPr lang="en-US" sz="1600" dirty="0"/>
          </a:p>
        </p:txBody>
      </p:sp>
    </p:spTree>
    <p:extLst>
      <p:ext uri="{BB962C8B-B14F-4D97-AF65-F5344CB8AC3E}">
        <p14:creationId xmlns:p14="http://schemas.microsoft.com/office/powerpoint/2010/main" val="291764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Installation and Demo</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29</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390753" y="774628"/>
            <a:ext cx="8353233" cy="3641255"/>
          </a:xfrm>
        </p:spPr>
        <p:txBody>
          <a:bodyPr>
            <a:normAutofit/>
          </a:bodyPr>
          <a:lstStyle/>
          <a:p>
            <a:pPr marL="0" indent="0">
              <a:buNone/>
            </a:pPr>
            <a:endParaRPr lang="en-US" sz="1800" dirty="0">
              <a:solidFill>
                <a:srgbClr val="0070C0"/>
              </a:solidFill>
              <a:latin typeface="+mj-lt"/>
              <a:ea typeface="+mj-ea"/>
              <a:cs typeface="+mj-cs"/>
            </a:endParaRPr>
          </a:p>
          <a:p>
            <a:pPr marL="0" indent="0">
              <a:buNone/>
            </a:pPr>
            <a:r>
              <a:rPr lang="en-US" sz="1800" dirty="0">
                <a:solidFill>
                  <a:srgbClr val="0070C0"/>
                </a:solidFill>
                <a:latin typeface="+mj-lt"/>
                <a:ea typeface="+mj-ea"/>
                <a:cs typeface="+mj-cs"/>
              </a:rPr>
              <a:t>Install Nagios build dependencies</a:t>
            </a:r>
            <a:endParaRPr lang="en-IN" sz="1800" dirty="0">
              <a:solidFill>
                <a:srgbClr val="0070C0"/>
              </a:solidFill>
              <a:latin typeface="+mj-lt"/>
              <a:ea typeface="+mj-ea"/>
              <a:cs typeface="+mj-cs"/>
            </a:endParaRPr>
          </a:p>
          <a:p>
            <a:pPr lvl="1">
              <a:buFont typeface="Wingdings" panose="05000000000000000000" pitchFamily="2" charset="2"/>
              <a:buChar char="v"/>
            </a:pPr>
            <a:r>
              <a:rPr lang="en-IN" dirty="0" err="1"/>
              <a:t>Sudo</a:t>
            </a:r>
            <a:r>
              <a:rPr lang="en-IN" dirty="0"/>
              <a:t> yum update –y</a:t>
            </a:r>
          </a:p>
          <a:p>
            <a:pPr lvl="1">
              <a:buFont typeface="Wingdings" panose="05000000000000000000" pitchFamily="2" charset="2"/>
              <a:buChar char="v"/>
            </a:pPr>
            <a:r>
              <a:rPr lang="en-IN" dirty="0" err="1"/>
              <a:t>Sudo</a:t>
            </a:r>
            <a:r>
              <a:rPr lang="en-IN" dirty="0"/>
              <a:t> yum </a:t>
            </a:r>
            <a:r>
              <a:rPr lang="en-IN" dirty="0" err="1"/>
              <a:t>intall</a:t>
            </a:r>
            <a:r>
              <a:rPr lang="en-IN" dirty="0"/>
              <a:t> </a:t>
            </a:r>
            <a:r>
              <a:rPr lang="en-IN" dirty="0" err="1"/>
              <a:t>gcc</a:t>
            </a:r>
            <a:r>
              <a:rPr lang="en-IN" dirty="0"/>
              <a:t> </a:t>
            </a:r>
            <a:r>
              <a:rPr lang="en-US" b="0" dirty="0" err="1"/>
              <a:t>glibc</a:t>
            </a:r>
            <a:r>
              <a:rPr lang="en-US" b="0" dirty="0"/>
              <a:t> </a:t>
            </a:r>
            <a:r>
              <a:rPr lang="en-US" b="0" dirty="0" err="1"/>
              <a:t>glibc</a:t>
            </a:r>
            <a:r>
              <a:rPr lang="en-US" b="0" dirty="0"/>
              <a:t>-common </a:t>
            </a:r>
            <a:r>
              <a:rPr lang="en-US" b="0" dirty="0" err="1"/>
              <a:t>gd</a:t>
            </a:r>
            <a:r>
              <a:rPr lang="en-US" b="0" dirty="0"/>
              <a:t> </a:t>
            </a:r>
            <a:r>
              <a:rPr lang="en-US" b="0" dirty="0" err="1"/>
              <a:t>gd-devel</a:t>
            </a:r>
            <a:r>
              <a:rPr lang="en-US" b="0" dirty="0"/>
              <a:t> make net-</a:t>
            </a:r>
            <a:r>
              <a:rPr lang="en-US" b="0" dirty="0" err="1"/>
              <a:t>snmp</a:t>
            </a:r>
            <a:r>
              <a:rPr lang="en-US" b="0" dirty="0"/>
              <a:t> </a:t>
            </a:r>
            <a:r>
              <a:rPr lang="en-US" b="0" dirty="0" err="1"/>
              <a:t>openssl-devel</a:t>
            </a:r>
            <a:r>
              <a:rPr lang="en-US" b="0" dirty="0"/>
              <a:t> </a:t>
            </a:r>
            <a:r>
              <a:rPr lang="en-US" b="0" dirty="0" err="1"/>
              <a:t>xinetd</a:t>
            </a:r>
            <a:r>
              <a:rPr lang="en-US" b="0" dirty="0"/>
              <a:t> unzip httpd –y</a:t>
            </a:r>
          </a:p>
          <a:p>
            <a:pPr lvl="1">
              <a:buFont typeface="Wingdings" panose="05000000000000000000" pitchFamily="2" charset="2"/>
              <a:buChar char="v"/>
            </a:pPr>
            <a:r>
              <a:rPr lang="en-US" b="0" dirty="0"/>
              <a:t> </a:t>
            </a:r>
            <a:r>
              <a:rPr lang="en-US" b="0" dirty="0" err="1"/>
              <a:t>sudo</a:t>
            </a:r>
            <a:r>
              <a:rPr lang="en-US" b="0" dirty="0"/>
              <a:t> yum install php php-</a:t>
            </a:r>
            <a:r>
              <a:rPr lang="en-US" b="0" dirty="0" err="1"/>
              <a:t>gd</a:t>
            </a:r>
            <a:r>
              <a:rPr lang="en-US" b="0" dirty="0"/>
              <a:t> php-common –y </a:t>
            </a:r>
          </a:p>
          <a:p>
            <a:pPr marL="0" indent="0">
              <a:buNone/>
            </a:pPr>
            <a:endParaRPr lang="en-US" sz="1800" dirty="0">
              <a:solidFill>
                <a:srgbClr val="0070C0"/>
              </a:solidFill>
              <a:latin typeface="+mj-lt"/>
              <a:ea typeface="+mj-ea"/>
              <a:cs typeface="+mj-cs"/>
            </a:endParaRPr>
          </a:p>
          <a:p>
            <a:pPr marL="0" indent="0">
              <a:buNone/>
            </a:pPr>
            <a:r>
              <a:rPr lang="en-US" sz="1800" dirty="0">
                <a:solidFill>
                  <a:srgbClr val="0070C0"/>
                </a:solidFill>
                <a:latin typeface="+mj-lt"/>
                <a:ea typeface="+mj-ea"/>
                <a:cs typeface="+mj-cs"/>
              </a:rPr>
              <a:t>Creating Nagios user and groups</a:t>
            </a:r>
          </a:p>
          <a:p>
            <a:pPr lvl="1">
              <a:buFont typeface="Wingdings" panose="05000000000000000000" pitchFamily="2" charset="2"/>
              <a:buChar char="v"/>
            </a:pPr>
            <a:r>
              <a:rPr lang="en-US" b="0" dirty="0" err="1"/>
              <a:t>sudo</a:t>
            </a:r>
            <a:r>
              <a:rPr lang="en-US" b="0" dirty="0"/>
              <a:t> </a:t>
            </a:r>
            <a:r>
              <a:rPr lang="en-US" b="0" dirty="0" err="1"/>
              <a:t>useradd</a:t>
            </a:r>
            <a:r>
              <a:rPr lang="en-US" b="0" dirty="0"/>
              <a:t> </a:t>
            </a:r>
            <a:r>
              <a:rPr lang="en-US" b="0" dirty="0" err="1"/>
              <a:t>nagios</a:t>
            </a:r>
            <a:endParaRPr lang="en-US" b="0" dirty="0"/>
          </a:p>
          <a:p>
            <a:pPr lvl="1">
              <a:buFont typeface="Wingdings" panose="05000000000000000000" pitchFamily="2" charset="2"/>
              <a:buChar char="v"/>
            </a:pPr>
            <a:r>
              <a:rPr lang="en-US" b="0" dirty="0" err="1"/>
              <a:t>sudo</a:t>
            </a:r>
            <a:r>
              <a:rPr lang="en-US" b="0" dirty="0"/>
              <a:t> </a:t>
            </a:r>
            <a:r>
              <a:rPr lang="en-US" b="0" dirty="0" err="1"/>
              <a:t>groupadd</a:t>
            </a:r>
            <a:r>
              <a:rPr lang="en-US" b="0" dirty="0"/>
              <a:t> </a:t>
            </a:r>
            <a:r>
              <a:rPr lang="en-US" b="0" dirty="0" err="1"/>
              <a:t>nagcmd</a:t>
            </a:r>
            <a:endParaRPr lang="en-US" b="0" dirty="0"/>
          </a:p>
          <a:p>
            <a:pPr lvl="1">
              <a:buFont typeface="Wingdings" panose="05000000000000000000" pitchFamily="2" charset="2"/>
              <a:buChar char="v"/>
            </a:pPr>
            <a:r>
              <a:rPr lang="en-US" b="0" dirty="0" err="1"/>
              <a:t>sudo</a:t>
            </a:r>
            <a:r>
              <a:rPr lang="en-US" b="0" dirty="0"/>
              <a:t> </a:t>
            </a:r>
            <a:r>
              <a:rPr lang="en-US" b="0" dirty="0" err="1"/>
              <a:t>usermod</a:t>
            </a:r>
            <a:r>
              <a:rPr lang="en-US" b="0" dirty="0"/>
              <a:t> -a -G </a:t>
            </a:r>
            <a:r>
              <a:rPr lang="en-US" b="0" dirty="0" err="1"/>
              <a:t>nagcmd</a:t>
            </a:r>
            <a:r>
              <a:rPr lang="en-US" b="0" dirty="0"/>
              <a:t> </a:t>
            </a:r>
            <a:r>
              <a:rPr lang="en-US" b="0" dirty="0" err="1"/>
              <a:t>nagios</a:t>
            </a:r>
            <a:endParaRPr lang="en-US" dirty="0"/>
          </a:p>
          <a:p>
            <a:pPr marL="180975" lvl="1" indent="0">
              <a:buNone/>
            </a:pPr>
            <a:endParaRPr lang="en-US" sz="1800" b="1" dirty="0">
              <a:solidFill>
                <a:srgbClr val="0070C0"/>
              </a:solidFill>
              <a:latin typeface="+mj-lt"/>
              <a:ea typeface="+mj-ea"/>
              <a:cs typeface="+mj-cs"/>
            </a:endParaRPr>
          </a:p>
        </p:txBody>
      </p:sp>
    </p:spTree>
    <p:extLst>
      <p:ext uri="{BB962C8B-B14F-4D97-AF65-F5344CB8AC3E}">
        <p14:creationId xmlns:p14="http://schemas.microsoft.com/office/powerpoint/2010/main" val="2003422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What is Continuous Monitoring ?</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3</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normAutofit/>
          </a:bodyPr>
          <a:lstStyle/>
          <a:p>
            <a:pPr marL="180975" lvl="1" indent="0">
              <a:buNone/>
            </a:pPr>
            <a:endParaRPr lang="en-IN" dirty="0"/>
          </a:p>
          <a:p>
            <a:pPr marL="0" indent="0">
              <a:buNone/>
            </a:pPr>
            <a:endParaRPr lang="en-IN" dirty="0"/>
          </a:p>
        </p:txBody>
      </p:sp>
      <p:sp>
        <p:nvSpPr>
          <p:cNvPr id="5" name="TextBox 4">
            <a:extLst>
              <a:ext uri="{FF2B5EF4-FFF2-40B4-BE49-F238E27FC236}">
                <a16:creationId xmlns:a16="http://schemas.microsoft.com/office/drawing/2014/main" id="{323902E9-2882-49CB-AD77-82E9891F6388}"/>
              </a:ext>
            </a:extLst>
          </p:cNvPr>
          <p:cNvSpPr txBox="1"/>
          <p:nvPr/>
        </p:nvSpPr>
        <p:spPr>
          <a:xfrm>
            <a:off x="370007" y="714660"/>
            <a:ext cx="7885233" cy="3088913"/>
          </a:xfrm>
          <a:prstGeom prst="rect">
            <a:avLst/>
          </a:prstGeom>
          <a:noFill/>
        </p:spPr>
        <p:txBody>
          <a:bodyPr wrap="square" lIns="36000" tIns="36000" rIns="36000" bIns="36000" rtlCol="0">
            <a:spAutoFit/>
          </a:bodyPr>
          <a:lstStyle/>
          <a:p>
            <a:r>
              <a:rPr lang="en-US" sz="1400" dirty="0"/>
              <a:t>Continuous monitoring starts when the deployment is done on the production servers. From then on, this stage is responsible to monitor everything happening. This stage is very crucial for the business productivity.</a:t>
            </a:r>
          </a:p>
          <a:p>
            <a:endParaRPr lang="en-US" sz="1400" dirty="0"/>
          </a:p>
          <a:p>
            <a:r>
              <a:rPr lang="en-US" sz="1400" dirty="0"/>
              <a:t>There are several benefits of using Continuous monitoring −</a:t>
            </a:r>
          </a:p>
          <a:p>
            <a:endParaRPr lang="en-US" sz="1400" dirty="0"/>
          </a:p>
          <a:p>
            <a:pPr marL="285750" indent="-285750">
              <a:buFont typeface="Wingdings" panose="05000000000000000000" pitchFamily="2" charset="2"/>
              <a:buChar char="Ø"/>
            </a:pPr>
            <a:r>
              <a:rPr lang="en-US" sz="1400" dirty="0"/>
              <a:t>It detects all the server and network problems.</a:t>
            </a:r>
          </a:p>
          <a:p>
            <a:pPr marL="285750" indent="-285750">
              <a:buFont typeface="Wingdings" panose="05000000000000000000" pitchFamily="2" charset="2"/>
              <a:buChar char="Ø"/>
            </a:pPr>
            <a:r>
              <a:rPr lang="en-US" sz="1400" dirty="0"/>
              <a:t>It finds the root cause of the failure.</a:t>
            </a:r>
          </a:p>
          <a:p>
            <a:pPr marL="285750" indent="-285750">
              <a:buFont typeface="Wingdings" panose="05000000000000000000" pitchFamily="2" charset="2"/>
              <a:buChar char="Ø"/>
            </a:pPr>
            <a:r>
              <a:rPr lang="en-US" sz="1400" dirty="0"/>
              <a:t>It helps in reducing the maintenance cost.</a:t>
            </a:r>
          </a:p>
          <a:p>
            <a:pPr marL="285750" indent="-285750">
              <a:buFont typeface="Wingdings" panose="05000000000000000000" pitchFamily="2" charset="2"/>
              <a:buChar char="Ø"/>
            </a:pPr>
            <a:r>
              <a:rPr lang="en-US" sz="1400" dirty="0"/>
              <a:t>It helps in troubleshooting the performance issues.</a:t>
            </a:r>
          </a:p>
          <a:p>
            <a:pPr marL="285750" indent="-285750">
              <a:buFont typeface="Wingdings" panose="05000000000000000000" pitchFamily="2" charset="2"/>
              <a:buChar char="Ø"/>
            </a:pPr>
            <a:r>
              <a:rPr lang="en-US" sz="1400" dirty="0"/>
              <a:t>It helps in updating infrastructure before it gets outdated.</a:t>
            </a:r>
          </a:p>
          <a:p>
            <a:pPr marL="285750" indent="-285750">
              <a:buFont typeface="Wingdings" panose="05000000000000000000" pitchFamily="2" charset="2"/>
              <a:buChar char="Ø"/>
            </a:pPr>
            <a:r>
              <a:rPr lang="en-US" sz="1400" dirty="0"/>
              <a:t>It can fix problems automatically when detected.</a:t>
            </a:r>
          </a:p>
          <a:p>
            <a:pPr marL="285750" indent="-285750">
              <a:buFont typeface="Wingdings" panose="05000000000000000000" pitchFamily="2" charset="2"/>
              <a:buChar char="Ø"/>
            </a:pPr>
            <a:r>
              <a:rPr lang="en-US" sz="1400" dirty="0"/>
              <a:t>It makes sure the servers, services, applications, network is always up and running.</a:t>
            </a:r>
          </a:p>
          <a:p>
            <a:pPr marL="285750" indent="-285750">
              <a:buFont typeface="Wingdings" panose="05000000000000000000" pitchFamily="2" charset="2"/>
              <a:buChar char="Ø"/>
            </a:pPr>
            <a:r>
              <a:rPr lang="en-US" sz="1400" dirty="0"/>
              <a:t>It monitors complete infrastructure every second.</a:t>
            </a:r>
          </a:p>
        </p:txBody>
      </p:sp>
    </p:spTree>
    <p:extLst>
      <p:ext uri="{BB962C8B-B14F-4D97-AF65-F5344CB8AC3E}">
        <p14:creationId xmlns:p14="http://schemas.microsoft.com/office/powerpoint/2010/main" val="2724823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30</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270954" y="394283"/>
            <a:ext cx="8353233" cy="3641255"/>
          </a:xfrm>
        </p:spPr>
        <p:txBody>
          <a:bodyPr>
            <a:normAutofit lnSpcReduction="10000"/>
          </a:bodyPr>
          <a:lstStyle/>
          <a:p>
            <a:pPr marL="0" indent="0">
              <a:buNone/>
            </a:pPr>
            <a:r>
              <a:rPr lang="en-US" sz="1800" dirty="0">
                <a:solidFill>
                  <a:srgbClr val="0070C0"/>
                </a:solidFill>
                <a:latin typeface="+mj-lt"/>
                <a:ea typeface="+mj-ea"/>
                <a:cs typeface="+mj-cs"/>
              </a:rPr>
              <a:t>Install Core Nagios</a:t>
            </a:r>
          </a:p>
          <a:p>
            <a:pPr lvl="1">
              <a:buFont typeface="Wingdings" panose="05000000000000000000" pitchFamily="2" charset="2"/>
              <a:buChar char="Ø"/>
            </a:pPr>
            <a:r>
              <a:rPr lang="en-US" sz="1400" b="0" dirty="0"/>
              <a:t>cd ~</a:t>
            </a:r>
          </a:p>
          <a:p>
            <a:pPr lvl="1">
              <a:buFont typeface="Wingdings" panose="05000000000000000000" pitchFamily="2" charset="2"/>
              <a:buChar char="Ø"/>
            </a:pPr>
            <a:r>
              <a:rPr lang="en-US" sz="1400" b="0" dirty="0"/>
              <a:t>curl -L –O https://assets.nagios.com/downloads/nagioscore/releases/nagios-4.1.1.tar.gz</a:t>
            </a:r>
          </a:p>
          <a:p>
            <a:pPr lvl="1">
              <a:buFont typeface="Wingdings" panose="05000000000000000000" pitchFamily="2" charset="2"/>
              <a:buChar char="Ø"/>
            </a:pPr>
            <a:r>
              <a:rPr lang="en-US" sz="1400" b="0" dirty="0"/>
              <a:t> tar </a:t>
            </a:r>
            <a:r>
              <a:rPr lang="en-US" sz="1400" b="0" dirty="0" err="1"/>
              <a:t>xvf</a:t>
            </a:r>
            <a:r>
              <a:rPr lang="en-US" sz="1400" b="0" dirty="0"/>
              <a:t> nagios-4.1.1.tar.gz</a:t>
            </a:r>
          </a:p>
          <a:p>
            <a:pPr lvl="1">
              <a:buFont typeface="Wingdings" panose="05000000000000000000" pitchFamily="2" charset="2"/>
              <a:buChar char="Ø"/>
            </a:pPr>
            <a:r>
              <a:rPr lang="en-US" sz="1400" b="0" dirty="0"/>
              <a:t>cd nagios-4.1.1</a:t>
            </a:r>
          </a:p>
          <a:p>
            <a:pPr lvl="1">
              <a:buFont typeface="Wingdings" panose="05000000000000000000" pitchFamily="2" charset="2"/>
              <a:buChar char="Ø"/>
            </a:pPr>
            <a:r>
              <a:rPr lang="en-US" sz="1400" b="0" dirty="0"/>
              <a:t>./configure --with-command-group=</a:t>
            </a:r>
            <a:r>
              <a:rPr lang="en-US" sz="1400" b="0" dirty="0" err="1"/>
              <a:t>nagcmd</a:t>
            </a:r>
            <a:endParaRPr lang="en-US" sz="1400" b="0" dirty="0"/>
          </a:p>
          <a:p>
            <a:pPr lvl="1">
              <a:buFont typeface="Wingdings" panose="05000000000000000000" pitchFamily="2" charset="2"/>
              <a:buChar char="Ø"/>
            </a:pPr>
            <a:r>
              <a:rPr lang="en-US" sz="1400" b="0" dirty="0"/>
              <a:t> make all</a:t>
            </a:r>
          </a:p>
          <a:p>
            <a:pPr lvl="1">
              <a:buFont typeface="Wingdings" panose="05000000000000000000" pitchFamily="2" charset="2"/>
              <a:buChar char="Ø"/>
            </a:pPr>
            <a:r>
              <a:rPr lang="en-US" sz="1400" dirty="0" err="1"/>
              <a:t>sudo</a:t>
            </a:r>
            <a:r>
              <a:rPr lang="en-US" sz="1400" dirty="0"/>
              <a:t> make install</a:t>
            </a:r>
          </a:p>
          <a:p>
            <a:pPr lvl="1">
              <a:buFont typeface="Wingdings" panose="05000000000000000000" pitchFamily="2" charset="2"/>
              <a:buChar char="Ø"/>
            </a:pPr>
            <a:r>
              <a:rPr lang="en-US" sz="1400" dirty="0" err="1"/>
              <a:t>sudo</a:t>
            </a:r>
            <a:r>
              <a:rPr lang="en-US" sz="1400" dirty="0"/>
              <a:t> make install-</a:t>
            </a:r>
            <a:r>
              <a:rPr lang="en-US" sz="1400" dirty="0" err="1"/>
              <a:t>commandmode</a:t>
            </a:r>
            <a:endParaRPr lang="en-US" sz="1400" dirty="0"/>
          </a:p>
          <a:p>
            <a:pPr lvl="1">
              <a:buFont typeface="Wingdings" panose="05000000000000000000" pitchFamily="2" charset="2"/>
              <a:buChar char="Ø"/>
            </a:pPr>
            <a:r>
              <a:rPr lang="en-US" sz="1400" dirty="0" err="1"/>
              <a:t>sudo</a:t>
            </a:r>
            <a:r>
              <a:rPr lang="en-US" sz="1400" dirty="0"/>
              <a:t> make install-</a:t>
            </a:r>
            <a:r>
              <a:rPr lang="en-US" sz="1400" dirty="0" err="1"/>
              <a:t>init</a:t>
            </a:r>
            <a:endParaRPr lang="en-US" sz="1400" dirty="0"/>
          </a:p>
          <a:p>
            <a:pPr lvl="1">
              <a:buFont typeface="Wingdings" panose="05000000000000000000" pitchFamily="2" charset="2"/>
              <a:buChar char="Ø"/>
            </a:pPr>
            <a:r>
              <a:rPr lang="en-US" sz="1400" dirty="0" err="1"/>
              <a:t>sudo</a:t>
            </a:r>
            <a:r>
              <a:rPr lang="en-US" sz="1400" dirty="0"/>
              <a:t> make install-config</a:t>
            </a:r>
          </a:p>
          <a:p>
            <a:pPr lvl="1">
              <a:buFont typeface="Wingdings" panose="05000000000000000000" pitchFamily="2" charset="2"/>
              <a:buChar char="Ø"/>
            </a:pPr>
            <a:r>
              <a:rPr lang="en-US" sz="1400" dirty="0" err="1"/>
              <a:t>sudo</a:t>
            </a:r>
            <a:r>
              <a:rPr lang="en-US" sz="1400" dirty="0"/>
              <a:t> make install-</a:t>
            </a:r>
            <a:r>
              <a:rPr lang="en-US" sz="1400" dirty="0" err="1"/>
              <a:t>webconf</a:t>
            </a:r>
            <a:endParaRPr lang="en-US" sz="1400" dirty="0"/>
          </a:p>
          <a:p>
            <a:pPr lvl="1">
              <a:buFont typeface="Wingdings" panose="05000000000000000000" pitchFamily="2" charset="2"/>
              <a:buChar char="Ø"/>
            </a:pPr>
            <a:r>
              <a:rPr lang="en-US" sz="1400" dirty="0" err="1"/>
              <a:t>sudo</a:t>
            </a:r>
            <a:r>
              <a:rPr lang="en-US" sz="1400" dirty="0"/>
              <a:t> </a:t>
            </a:r>
            <a:r>
              <a:rPr lang="en-US" sz="1400" dirty="0" err="1"/>
              <a:t>usermod</a:t>
            </a:r>
            <a:r>
              <a:rPr lang="en-US" sz="1400" dirty="0"/>
              <a:t> -G </a:t>
            </a:r>
            <a:r>
              <a:rPr lang="en-US" sz="1400" dirty="0" err="1"/>
              <a:t>nagcmd</a:t>
            </a:r>
            <a:r>
              <a:rPr lang="en-US" sz="1400" dirty="0"/>
              <a:t> apache</a:t>
            </a:r>
          </a:p>
        </p:txBody>
      </p:sp>
    </p:spTree>
    <p:extLst>
      <p:ext uri="{BB962C8B-B14F-4D97-AF65-F5344CB8AC3E}">
        <p14:creationId xmlns:p14="http://schemas.microsoft.com/office/powerpoint/2010/main" val="470231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31</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248651" y="260468"/>
            <a:ext cx="8353233" cy="4258725"/>
          </a:xfrm>
        </p:spPr>
        <p:txBody>
          <a:bodyPr>
            <a:normAutofit fontScale="70000" lnSpcReduction="20000"/>
          </a:bodyPr>
          <a:lstStyle/>
          <a:p>
            <a:pPr marL="0" indent="0">
              <a:buNone/>
            </a:pPr>
            <a:r>
              <a:rPr lang="en-US" sz="1700" dirty="0">
                <a:solidFill>
                  <a:srgbClr val="0070C0"/>
                </a:solidFill>
                <a:latin typeface="+mj-lt"/>
                <a:ea typeface="+mj-ea"/>
                <a:cs typeface="+mj-cs"/>
              </a:rPr>
              <a:t>Install NRE</a:t>
            </a:r>
          </a:p>
          <a:p>
            <a:pPr>
              <a:lnSpc>
                <a:spcPts val="1200"/>
              </a:lnSpc>
              <a:buFont typeface="Wingdings" panose="05000000000000000000" pitchFamily="2" charset="2"/>
              <a:buChar char="Ø"/>
            </a:pPr>
            <a:r>
              <a:rPr lang="en-US" sz="2000" b="0" dirty="0"/>
              <a:t>cd ~</a:t>
            </a:r>
          </a:p>
          <a:p>
            <a:pPr>
              <a:lnSpc>
                <a:spcPts val="1200"/>
              </a:lnSpc>
              <a:buFont typeface="Wingdings" panose="05000000000000000000" pitchFamily="2" charset="2"/>
              <a:buChar char="Ø"/>
            </a:pPr>
            <a:r>
              <a:rPr lang="en-US" sz="2000" b="0" dirty="0"/>
              <a:t>curl -L –O http://downloads.sourceforge.net/project/nagios/nrpe-2.x/nrpe-2.15/nrpe-2.15.tar.gz</a:t>
            </a:r>
          </a:p>
          <a:p>
            <a:pPr>
              <a:lnSpc>
                <a:spcPts val="1200"/>
              </a:lnSpc>
              <a:buFont typeface="Wingdings" panose="05000000000000000000" pitchFamily="2" charset="2"/>
              <a:buChar char="Ø"/>
            </a:pPr>
            <a:r>
              <a:rPr lang="en-US" sz="2000" b="0" dirty="0"/>
              <a:t>tar </a:t>
            </a:r>
            <a:r>
              <a:rPr lang="en-US" sz="2000" b="0" dirty="0" err="1"/>
              <a:t>xvf</a:t>
            </a:r>
            <a:r>
              <a:rPr lang="en-US" sz="2000" b="0" dirty="0"/>
              <a:t> nrpe-2.15.tar.gz</a:t>
            </a:r>
          </a:p>
          <a:p>
            <a:pPr>
              <a:lnSpc>
                <a:spcPts val="1200"/>
              </a:lnSpc>
              <a:buFont typeface="Wingdings" panose="05000000000000000000" pitchFamily="2" charset="2"/>
              <a:buChar char="Ø"/>
            </a:pPr>
            <a:r>
              <a:rPr lang="en-US" sz="2000" b="0" dirty="0"/>
              <a:t>cd nrpe-2.15</a:t>
            </a:r>
          </a:p>
          <a:p>
            <a:pPr>
              <a:lnSpc>
                <a:spcPts val="1200"/>
              </a:lnSpc>
              <a:buFont typeface="Wingdings" panose="05000000000000000000" pitchFamily="2" charset="2"/>
              <a:buChar char="Ø"/>
            </a:pPr>
            <a:r>
              <a:rPr lang="en-US" sz="2000" b="0" dirty="0"/>
              <a:t>./configure --enable-command-</a:t>
            </a:r>
            <a:r>
              <a:rPr lang="en-US" sz="2000" b="0" dirty="0" err="1"/>
              <a:t>args</a:t>
            </a:r>
            <a:r>
              <a:rPr lang="en-US" sz="2000" b="0" dirty="0"/>
              <a:t> --with-</a:t>
            </a:r>
            <a:r>
              <a:rPr lang="en-US" sz="2000" b="0" dirty="0" err="1"/>
              <a:t>nagios</a:t>
            </a:r>
            <a:r>
              <a:rPr lang="en-US" sz="2000" b="0" dirty="0"/>
              <a:t>-user=</a:t>
            </a:r>
            <a:r>
              <a:rPr lang="en-US" sz="2000" b="0" dirty="0" err="1"/>
              <a:t>nagios</a:t>
            </a:r>
            <a:r>
              <a:rPr lang="en-US" sz="2000" b="0" dirty="0"/>
              <a:t> --with-</a:t>
            </a:r>
            <a:r>
              <a:rPr lang="en-US" sz="2000" b="0" dirty="0" err="1"/>
              <a:t>nagios</a:t>
            </a:r>
            <a:r>
              <a:rPr lang="en-US" sz="2000" b="0" dirty="0"/>
              <a:t>-group=</a:t>
            </a:r>
            <a:r>
              <a:rPr lang="en-US" sz="2000" b="0" dirty="0" err="1"/>
              <a:t>nagios</a:t>
            </a:r>
            <a:r>
              <a:rPr lang="en-US" sz="2000" b="0" dirty="0"/>
              <a:t> --with-ssl=/</a:t>
            </a:r>
            <a:r>
              <a:rPr lang="en-US" sz="2000" b="0" dirty="0" err="1"/>
              <a:t>usr</a:t>
            </a:r>
            <a:r>
              <a:rPr lang="en-US" sz="2000" b="0" dirty="0"/>
              <a:t>/bin/</a:t>
            </a:r>
            <a:r>
              <a:rPr lang="en-US" sz="2000" b="0" dirty="0" err="1"/>
              <a:t>openssl</a:t>
            </a:r>
            <a:r>
              <a:rPr lang="en-US" sz="2000" b="0" dirty="0"/>
              <a:t> --with-ssl-lib=/</a:t>
            </a:r>
            <a:r>
              <a:rPr lang="en-US" sz="2000" b="0" dirty="0" err="1"/>
              <a:t>usr</a:t>
            </a:r>
            <a:r>
              <a:rPr lang="en-US" sz="2000" b="0" dirty="0"/>
              <a:t>/lib/x86_64-linux-gnu</a:t>
            </a:r>
          </a:p>
          <a:p>
            <a:pPr>
              <a:lnSpc>
                <a:spcPts val="1200"/>
              </a:lnSpc>
              <a:buFont typeface="Wingdings" panose="05000000000000000000" pitchFamily="2" charset="2"/>
              <a:buChar char="Ø"/>
            </a:pPr>
            <a:r>
              <a:rPr lang="en-US" sz="2000" b="0" dirty="0"/>
              <a:t>make all</a:t>
            </a:r>
          </a:p>
          <a:p>
            <a:pPr>
              <a:lnSpc>
                <a:spcPts val="1200"/>
              </a:lnSpc>
              <a:buFont typeface="Wingdings" panose="05000000000000000000" pitchFamily="2" charset="2"/>
              <a:buChar char="Ø"/>
            </a:pPr>
            <a:r>
              <a:rPr lang="en-US" sz="2000" b="0" dirty="0" err="1"/>
              <a:t>sudo</a:t>
            </a:r>
            <a:r>
              <a:rPr lang="en-US" sz="2000" b="0" dirty="0"/>
              <a:t> make install</a:t>
            </a:r>
          </a:p>
          <a:p>
            <a:pPr>
              <a:lnSpc>
                <a:spcPts val="1200"/>
              </a:lnSpc>
              <a:buFont typeface="Wingdings" panose="05000000000000000000" pitchFamily="2" charset="2"/>
              <a:buChar char="Ø"/>
            </a:pPr>
            <a:r>
              <a:rPr lang="en-US" sz="2000" b="0" dirty="0" err="1"/>
              <a:t>sudo</a:t>
            </a:r>
            <a:r>
              <a:rPr lang="en-US" sz="2000" b="0" dirty="0"/>
              <a:t> make install-</a:t>
            </a:r>
            <a:r>
              <a:rPr lang="en-US" sz="2000" b="0" dirty="0" err="1"/>
              <a:t>xinetd</a:t>
            </a:r>
            <a:endParaRPr lang="en-US" sz="2000" b="0" dirty="0"/>
          </a:p>
          <a:p>
            <a:pPr>
              <a:lnSpc>
                <a:spcPts val="1200"/>
              </a:lnSpc>
              <a:buFont typeface="Wingdings" panose="05000000000000000000" pitchFamily="2" charset="2"/>
              <a:buChar char="Ø"/>
            </a:pPr>
            <a:r>
              <a:rPr lang="en-US" sz="2000" b="0" dirty="0" err="1"/>
              <a:t>sudo</a:t>
            </a:r>
            <a:r>
              <a:rPr lang="en-US" sz="2000" b="0" dirty="0"/>
              <a:t> make install-daemon-config</a:t>
            </a:r>
          </a:p>
          <a:p>
            <a:pPr marL="0" indent="0">
              <a:buNone/>
            </a:pPr>
            <a:r>
              <a:rPr lang="en-US" sz="1800" dirty="0">
                <a:solidFill>
                  <a:srgbClr val="0070C0"/>
                </a:solidFill>
                <a:latin typeface="+mj-lt"/>
                <a:ea typeface="+mj-ea"/>
                <a:cs typeface="+mj-cs"/>
              </a:rPr>
              <a:t>Modify the </a:t>
            </a:r>
            <a:r>
              <a:rPr lang="en-US" sz="1800" dirty="0" err="1">
                <a:solidFill>
                  <a:srgbClr val="0070C0"/>
                </a:solidFill>
                <a:latin typeface="+mj-lt"/>
                <a:ea typeface="+mj-ea"/>
                <a:cs typeface="+mj-cs"/>
              </a:rPr>
              <a:t>only_from</a:t>
            </a:r>
            <a:r>
              <a:rPr lang="en-US" sz="1800" dirty="0">
                <a:solidFill>
                  <a:srgbClr val="0070C0"/>
                </a:solidFill>
                <a:latin typeface="+mj-lt"/>
                <a:ea typeface="+mj-ea"/>
                <a:cs typeface="+mj-cs"/>
              </a:rPr>
              <a:t> line by adding the private IP address of your server</a:t>
            </a:r>
          </a:p>
          <a:p>
            <a:pPr lvl="1">
              <a:buFont typeface="Wingdings" panose="05000000000000000000" pitchFamily="2" charset="2"/>
              <a:buChar char="Ø"/>
            </a:pPr>
            <a:r>
              <a:rPr lang="en-US" sz="2000" b="0" dirty="0"/>
              <a:t> </a:t>
            </a:r>
            <a:r>
              <a:rPr lang="en-US" sz="2000" b="0" dirty="0" err="1"/>
              <a:t>sudo</a:t>
            </a:r>
            <a:r>
              <a:rPr lang="en-US" sz="2000" b="0" dirty="0"/>
              <a:t> vi /</a:t>
            </a:r>
            <a:r>
              <a:rPr lang="en-US" sz="2000" b="0" dirty="0" err="1"/>
              <a:t>etc</a:t>
            </a:r>
            <a:r>
              <a:rPr lang="en-US" sz="2000" b="0" dirty="0"/>
              <a:t>/</a:t>
            </a:r>
            <a:r>
              <a:rPr lang="en-US" sz="2000" b="0" dirty="0" err="1"/>
              <a:t>xinetd.d</a:t>
            </a:r>
            <a:r>
              <a:rPr lang="en-US" sz="2000" b="0" dirty="0"/>
              <a:t>/</a:t>
            </a:r>
            <a:r>
              <a:rPr lang="en-US" sz="2000" b="0" dirty="0" err="1"/>
              <a:t>nrpe</a:t>
            </a:r>
            <a:endParaRPr lang="en-US" sz="2000" b="0" dirty="0"/>
          </a:p>
          <a:p>
            <a:pPr marL="180975" lvl="1" indent="0">
              <a:buNone/>
            </a:pPr>
            <a:r>
              <a:rPr lang="en-US" sz="2000" b="0" dirty="0"/>
              <a:t>     </a:t>
            </a:r>
            <a:r>
              <a:rPr lang="en-US" sz="2000" b="0" dirty="0" err="1"/>
              <a:t>only_from</a:t>
            </a:r>
            <a:r>
              <a:rPr lang="en-US" sz="2000" b="0" dirty="0"/>
              <a:t> = 127.0.0.1 10.132.224.168 [ Save the file and close]</a:t>
            </a:r>
          </a:p>
          <a:p>
            <a:pPr lvl="1">
              <a:buFont typeface="Wingdings" panose="05000000000000000000" pitchFamily="2" charset="2"/>
              <a:buChar char="Ø"/>
            </a:pPr>
            <a:r>
              <a:rPr lang="en-US" sz="2000" b="0" dirty="0" err="1"/>
              <a:t>sudo</a:t>
            </a:r>
            <a:r>
              <a:rPr lang="en-US" sz="2000" b="0" dirty="0"/>
              <a:t> service </a:t>
            </a:r>
            <a:r>
              <a:rPr lang="en-US" sz="2000" b="0" dirty="0" err="1"/>
              <a:t>xinetd</a:t>
            </a:r>
            <a:r>
              <a:rPr lang="en-US" sz="2000" b="0" dirty="0"/>
              <a:t> restart</a:t>
            </a:r>
            <a:endParaRPr lang="en-US" sz="2000" dirty="0">
              <a:solidFill>
                <a:srgbClr val="0070C0"/>
              </a:solidFill>
              <a:latin typeface="+mj-lt"/>
              <a:ea typeface="+mj-ea"/>
              <a:cs typeface="+mj-cs"/>
            </a:endParaRPr>
          </a:p>
        </p:txBody>
      </p:sp>
    </p:spTree>
    <p:extLst>
      <p:ext uri="{BB962C8B-B14F-4D97-AF65-F5344CB8AC3E}">
        <p14:creationId xmlns:p14="http://schemas.microsoft.com/office/powerpoint/2010/main" val="603049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32</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169106" y="133653"/>
            <a:ext cx="8353233" cy="4258725"/>
          </a:xfrm>
        </p:spPr>
        <p:txBody>
          <a:bodyPr>
            <a:normAutofit/>
          </a:bodyPr>
          <a:lstStyle/>
          <a:p>
            <a:pPr marL="0" indent="0">
              <a:buNone/>
            </a:pPr>
            <a:endParaRPr lang="en-US" sz="1700" dirty="0">
              <a:solidFill>
                <a:srgbClr val="0070C0"/>
              </a:solidFill>
              <a:latin typeface="+mj-lt"/>
              <a:ea typeface="+mj-ea"/>
              <a:cs typeface="+mj-cs"/>
            </a:endParaRPr>
          </a:p>
          <a:p>
            <a:pPr marL="0" indent="0">
              <a:buNone/>
            </a:pPr>
            <a:r>
              <a:rPr lang="en-US" sz="1700" dirty="0">
                <a:solidFill>
                  <a:srgbClr val="0070C0"/>
                </a:solidFill>
                <a:latin typeface="+mj-lt"/>
                <a:ea typeface="+mj-ea"/>
                <a:cs typeface="+mj-cs"/>
              </a:rPr>
              <a:t>Configuring Nagios</a:t>
            </a:r>
          </a:p>
          <a:p>
            <a:pPr lvl="1">
              <a:buFont typeface="Wingdings" panose="05000000000000000000" pitchFamily="2" charset="2"/>
              <a:buChar char="Ø"/>
            </a:pPr>
            <a:r>
              <a:rPr lang="en-US" sz="1400" b="0" dirty="0"/>
              <a:t>uncomment this line #</a:t>
            </a:r>
            <a:r>
              <a:rPr lang="en-US" sz="1400" b="0" dirty="0" err="1"/>
              <a:t>cfg_dir</a:t>
            </a:r>
            <a:r>
              <a:rPr lang="en-US" sz="1400" b="0" dirty="0"/>
              <a:t>=/</a:t>
            </a:r>
            <a:r>
              <a:rPr lang="en-US" sz="1400" b="0" dirty="0" err="1"/>
              <a:t>usr</a:t>
            </a:r>
            <a:r>
              <a:rPr lang="en-US" sz="1400" b="0" dirty="0"/>
              <a:t>/local/</a:t>
            </a:r>
            <a:r>
              <a:rPr lang="en-US" sz="1400" b="0" dirty="0" err="1"/>
              <a:t>nagios</a:t>
            </a:r>
            <a:r>
              <a:rPr lang="en-US" sz="1400" b="0" dirty="0"/>
              <a:t>/</a:t>
            </a:r>
            <a:r>
              <a:rPr lang="en-US" sz="1400" b="0" dirty="0" err="1"/>
              <a:t>etc</a:t>
            </a:r>
            <a:r>
              <a:rPr lang="en-US" sz="1400" b="0" dirty="0"/>
              <a:t>/servers</a:t>
            </a:r>
          </a:p>
          <a:p>
            <a:pPr marL="180975" lvl="1" indent="0">
              <a:buNone/>
            </a:pPr>
            <a:r>
              <a:rPr lang="en-US" sz="1400" b="0" dirty="0"/>
              <a:t>    </a:t>
            </a:r>
            <a:r>
              <a:rPr lang="en-US" sz="1400" b="0" dirty="0" err="1"/>
              <a:t>sudo</a:t>
            </a:r>
            <a:r>
              <a:rPr lang="en-US" sz="1400" b="0" dirty="0"/>
              <a:t> vi /</a:t>
            </a:r>
            <a:r>
              <a:rPr lang="en-US" sz="1400" b="0" dirty="0" err="1"/>
              <a:t>usr</a:t>
            </a:r>
            <a:r>
              <a:rPr lang="en-US" sz="1400" b="0" dirty="0"/>
              <a:t>/local/</a:t>
            </a:r>
            <a:r>
              <a:rPr lang="en-US" sz="1400" b="0" dirty="0" err="1"/>
              <a:t>nagios</a:t>
            </a:r>
            <a:r>
              <a:rPr lang="en-US" sz="1400" b="0" dirty="0"/>
              <a:t>/</a:t>
            </a:r>
            <a:r>
              <a:rPr lang="en-US" sz="1400" b="0" dirty="0" err="1"/>
              <a:t>etc</a:t>
            </a:r>
            <a:r>
              <a:rPr lang="en-US" sz="1400" b="0" dirty="0"/>
              <a:t>/</a:t>
            </a:r>
            <a:r>
              <a:rPr lang="en-US" sz="1400" b="0" dirty="0" err="1"/>
              <a:t>nagios.cfg</a:t>
            </a:r>
            <a:endParaRPr lang="en-US" sz="1400" b="0" dirty="0"/>
          </a:p>
          <a:p>
            <a:pPr lvl="1">
              <a:buFont typeface="Wingdings" panose="05000000000000000000" pitchFamily="2" charset="2"/>
              <a:buChar char="Ø"/>
            </a:pPr>
            <a:r>
              <a:rPr lang="en-US" sz="1400" b="0" dirty="0"/>
              <a:t>Make directory</a:t>
            </a:r>
          </a:p>
          <a:p>
            <a:pPr marL="180975" lvl="1" indent="0">
              <a:buNone/>
            </a:pPr>
            <a:r>
              <a:rPr lang="en-US" sz="1400" b="0" dirty="0"/>
              <a:t>   </a:t>
            </a:r>
            <a:r>
              <a:rPr lang="en-US" sz="1400" b="0" dirty="0" err="1"/>
              <a:t>sudo</a:t>
            </a:r>
            <a:r>
              <a:rPr lang="en-US" sz="1400" b="0" dirty="0"/>
              <a:t> </a:t>
            </a:r>
            <a:r>
              <a:rPr lang="en-US" sz="1400" b="0" dirty="0" err="1"/>
              <a:t>mkdir</a:t>
            </a:r>
            <a:r>
              <a:rPr lang="en-US" sz="1400" b="0" dirty="0"/>
              <a:t> /</a:t>
            </a:r>
            <a:r>
              <a:rPr lang="en-US" sz="1400" b="0" dirty="0" err="1"/>
              <a:t>usr</a:t>
            </a:r>
            <a:r>
              <a:rPr lang="en-US" sz="1400" b="0" dirty="0"/>
              <a:t>/local/</a:t>
            </a:r>
            <a:r>
              <a:rPr lang="en-US" sz="1400" b="0" dirty="0" err="1"/>
              <a:t>nagios</a:t>
            </a:r>
            <a:r>
              <a:rPr lang="en-US" sz="1400" b="0" dirty="0"/>
              <a:t>/</a:t>
            </a:r>
            <a:r>
              <a:rPr lang="en-US" sz="1400" b="0" dirty="0" err="1"/>
              <a:t>etc</a:t>
            </a:r>
            <a:r>
              <a:rPr lang="en-US" sz="1400" b="0" dirty="0"/>
              <a:t>/servers</a:t>
            </a:r>
          </a:p>
          <a:p>
            <a:pPr lvl="1">
              <a:buFont typeface="Wingdings" panose="05000000000000000000" pitchFamily="2" charset="2"/>
              <a:buChar char="Ø"/>
            </a:pPr>
            <a:r>
              <a:rPr lang="en-US" sz="1400" b="0" dirty="0"/>
              <a:t>Find the email directive, and replace its value with your own email address:</a:t>
            </a:r>
          </a:p>
          <a:p>
            <a:pPr marL="180975" lvl="1" indent="0">
              <a:buNone/>
            </a:pPr>
            <a:r>
              <a:rPr lang="pt-BR" sz="1400" b="0" dirty="0"/>
              <a:t>   sudo vi /usr/local/nagios/etc/objects/contacts.cfg</a:t>
            </a:r>
          </a:p>
          <a:p>
            <a:pPr marL="180975" lvl="1" indent="0">
              <a:buNone/>
            </a:pPr>
            <a:r>
              <a:rPr lang="en-US" sz="1400" b="0" dirty="0"/>
              <a:t>   email </a:t>
            </a:r>
            <a:r>
              <a:rPr lang="en-US" sz="1400" b="0" dirty="0" err="1"/>
              <a:t>nagios@localhost</a:t>
            </a:r>
            <a:r>
              <a:rPr lang="en-US" sz="1400" b="0" dirty="0"/>
              <a:t> ; &lt;&lt;***** CHANGE THIS TOYOUR EMAIL ADDRESS ******&gt;&gt;</a:t>
            </a:r>
            <a:endParaRPr lang="en-US" sz="1400" b="0" dirty="0">
              <a:solidFill>
                <a:srgbClr val="0070C0"/>
              </a:solidFill>
              <a:latin typeface="+mj-lt"/>
              <a:ea typeface="+mj-ea"/>
              <a:cs typeface="+mj-cs"/>
            </a:endParaRPr>
          </a:p>
        </p:txBody>
      </p:sp>
    </p:spTree>
    <p:extLst>
      <p:ext uri="{BB962C8B-B14F-4D97-AF65-F5344CB8AC3E}">
        <p14:creationId xmlns:p14="http://schemas.microsoft.com/office/powerpoint/2010/main" val="1794140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33</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295040" y="272824"/>
            <a:ext cx="8353233" cy="4258725"/>
          </a:xfrm>
        </p:spPr>
        <p:txBody>
          <a:bodyPr>
            <a:normAutofit/>
          </a:bodyPr>
          <a:lstStyle/>
          <a:p>
            <a:pPr marL="0" indent="0">
              <a:buNone/>
            </a:pPr>
            <a:r>
              <a:rPr lang="en-US" sz="1700" dirty="0">
                <a:solidFill>
                  <a:srgbClr val="0070C0"/>
                </a:solidFill>
                <a:latin typeface="+mj-lt"/>
                <a:ea typeface="+mj-ea"/>
                <a:cs typeface="+mj-cs"/>
              </a:rPr>
              <a:t>Configuring </a:t>
            </a:r>
            <a:r>
              <a:rPr lang="en-US" sz="1700" dirty="0" err="1">
                <a:solidFill>
                  <a:srgbClr val="0070C0"/>
                </a:solidFill>
                <a:latin typeface="+mj-lt"/>
                <a:ea typeface="+mj-ea"/>
                <a:cs typeface="+mj-cs"/>
              </a:rPr>
              <a:t>check_nrpe</a:t>
            </a:r>
            <a:r>
              <a:rPr lang="en-US" sz="1700" dirty="0">
                <a:solidFill>
                  <a:srgbClr val="0070C0"/>
                </a:solidFill>
                <a:latin typeface="+mj-lt"/>
                <a:ea typeface="+mj-ea"/>
                <a:cs typeface="+mj-cs"/>
              </a:rPr>
              <a:t> Command</a:t>
            </a:r>
          </a:p>
          <a:p>
            <a:pPr marL="0" indent="0">
              <a:buNone/>
            </a:pPr>
            <a:r>
              <a:rPr lang="pt-BR" b="0" dirty="0"/>
              <a:t>sudo vi /usr/local/nagios/etc/objects/commands.cfg</a:t>
            </a:r>
          </a:p>
          <a:p>
            <a:pPr marL="0" indent="0">
              <a:buNone/>
            </a:pPr>
            <a:r>
              <a:rPr lang="en-US" b="0" dirty="0"/>
              <a:t>define command{</a:t>
            </a:r>
          </a:p>
          <a:p>
            <a:pPr marL="0" indent="0">
              <a:buNone/>
            </a:pPr>
            <a:r>
              <a:rPr lang="en-US" b="0" dirty="0" err="1"/>
              <a:t>command_name</a:t>
            </a:r>
            <a:r>
              <a:rPr lang="en-US" b="0" dirty="0"/>
              <a:t> </a:t>
            </a:r>
            <a:r>
              <a:rPr lang="en-US" b="0" dirty="0" err="1"/>
              <a:t>check_nrpe</a:t>
            </a:r>
            <a:endParaRPr lang="en-US" b="0" dirty="0"/>
          </a:p>
          <a:p>
            <a:pPr marL="0" indent="0">
              <a:buNone/>
            </a:pPr>
            <a:r>
              <a:rPr lang="en-US" b="0" dirty="0" err="1"/>
              <a:t>command_line</a:t>
            </a:r>
            <a:r>
              <a:rPr lang="en-US" b="0" dirty="0"/>
              <a:t> $USER1$/</a:t>
            </a:r>
            <a:r>
              <a:rPr lang="en-US" b="0" dirty="0" err="1"/>
              <a:t>check_nrpe</a:t>
            </a:r>
            <a:r>
              <a:rPr lang="en-US" b="0" dirty="0"/>
              <a:t> -H $HOSTADDRESS$ -c</a:t>
            </a:r>
          </a:p>
          <a:p>
            <a:pPr marL="0" indent="0">
              <a:buNone/>
            </a:pPr>
            <a:r>
              <a:rPr lang="en-US" b="0" dirty="0"/>
              <a:t>$ARG1$</a:t>
            </a:r>
          </a:p>
          <a:p>
            <a:pPr marL="0" indent="0">
              <a:buNone/>
            </a:pPr>
            <a:r>
              <a:rPr lang="en-US" b="0" dirty="0"/>
              <a:t>}</a:t>
            </a:r>
            <a:endParaRPr lang="en-US" sz="1700" dirty="0">
              <a:solidFill>
                <a:srgbClr val="0070C0"/>
              </a:solidFill>
              <a:latin typeface="+mj-lt"/>
              <a:ea typeface="+mj-ea"/>
              <a:cs typeface="+mj-cs"/>
            </a:endParaRPr>
          </a:p>
        </p:txBody>
      </p:sp>
    </p:spTree>
    <p:extLst>
      <p:ext uri="{BB962C8B-B14F-4D97-AF65-F5344CB8AC3E}">
        <p14:creationId xmlns:p14="http://schemas.microsoft.com/office/powerpoint/2010/main" val="1862692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US" sz="1700" dirty="0">
                <a:solidFill>
                  <a:srgbClr val="0070C0"/>
                </a:solidFill>
              </a:rPr>
              <a:t>Configuring Apache</a:t>
            </a:r>
            <a:endParaRPr lang="en-IN" sz="1700" dirty="0">
              <a:solidFill>
                <a:srgbClr val="0070C0"/>
              </a:solidFill>
            </a:endParaRP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34</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28855" y="774628"/>
            <a:ext cx="8353233" cy="4258725"/>
          </a:xfrm>
        </p:spPr>
        <p:txBody>
          <a:bodyPr>
            <a:normAutofit/>
          </a:bodyPr>
          <a:lstStyle/>
          <a:p>
            <a:pPr marL="0" indent="0">
              <a:buNone/>
            </a:pPr>
            <a:r>
              <a:rPr lang="en-US" b="0" dirty="0"/>
              <a:t>Use </a:t>
            </a:r>
            <a:r>
              <a:rPr lang="en-US" b="0" dirty="0" err="1"/>
              <a:t>htpasswd</a:t>
            </a:r>
            <a:r>
              <a:rPr lang="en-US" b="0" dirty="0"/>
              <a:t> to create an admin user to access the Nagios web interface:</a:t>
            </a:r>
          </a:p>
          <a:p>
            <a:pPr marL="0" indent="0">
              <a:buNone/>
            </a:pPr>
            <a:r>
              <a:rPr lang="en-US" b="0" dirty="0" err="1"/>
              <a:t>sudo</a:t>
            </a:r>
            <a:r>
              <a:rPr lang="en-US" b="0" dirty="0"/>
              <a:t> </a:t>
            </a:r>
            <a:r>
              <a:rPr lang="en-US" b="0" dirty="0" err="1"/>
              <a:t>htpasswd</a:t>
            </a:r>
            <a:r>
              <a:rPr lang="en-US" b="0" dirty="0"/>
              <a:t> -c /</a:t>
            </a:r>
            <a:r>
              <a:rPr lang="en-US" b="0" dirty="0" err="1"/>
              <a:t>usr</a:t>
            </a:r>
            <a:r>
              <a:rPr lang="en-US" b="0" dirty="0"/>
              <a:t>/local/</a:t>
            </a:r>
            <a:r>
              <a:rPr lang="en-US" b="0" dirty="0" err="1"/>
              <a:t>nagios</a:t>
            </a:r>
            <a:r>
              <a:rPr lang="en-US" b="0" dirty="0"/>
              <a:t>/</a:t>
            </a:r>
            <a:r>
              <a:rPr lang="en-US" b="0" dirty="0" err="1"/>
              <a:t>etc</a:t>
            </a:r>
            <a:r>
              <a:rPr lang="en-US" b="0" dirty="0"/>
              <a:t>/</a:t>
            </a:r>
            <a:r>
              <a:rPr lang="en-US" b="0" dirty="0" err="1"/>
              <a:t>htpasswd.users</a:t>
            </a:r>
            <a:r>
              <a:rPr lang="en-US" b="0" dirty="0"/>
              <a:t> </a:t>
            </a:r>
            <a:r>
              <a:rPr lang="en-US" b="0" dirty="0" err="1"/>
              <a:t>nagiosadmin</a:t>
            </a:r>
            <a:endParaRPr lang="en-US" b="0" dirty="0"/>
          </a:p>
          <a:p>
            <a:pPr marL="0" indent="0">
              <a:buNone/>
            </a:pPr>
            <a:r>
              <a:rPr lang="en-US" sz="1700" dirty="0">
                <a:solidFill>
                  <a:srgbClr val="0070C0"/>
                </a:solidFill>
                <a:latin typeface="+mj-lt"/>
                <a:ea typeface="+mj-ea"/>
                <a:cs typeface="+mj-cs"/>
              </a:rPr>
              <a:t>Restart Apache:</a:t>
            </a:r>
          </a:p>
          <a:p>
            <a:pPr marL="0" indent="0">
              <a:buNone/>
            </a:pPr>
            <a:r>
              <a:rPr lang="en-US" b="0" dirty="0" err="1"/>
              <a:t>sudo</a:t>
            </a:r>
            <a:r>
              <a:rPr lang="en-US" b="0" dirty="0"/>
              <a:t> </a:t>
            </a:r>
            <a:r>
              <a:rPr lang="en-US" b="0" dirty="0" err="1"/>
              <a:t>systemctl</a:t>
            </a:r>
            <a:r>
              <a:rPr lang="en-US" b="0" dirty="0"/>
              <a:t> daemon-reload</a:t>
            </a:r>
          </a:p>
          <a:p>
            <a:pPr marL="0" indent="0">
              <a:buNone/>
            </a:pPr>
            <a:r>
              <a:rPr lang="en-US" b="0" dirty="0" err="1"/>
              <a:t>sudo</a:t>
            </a:r>
            <a:r>
              <a:rPr lang="en-US" b="0" dirty="0"/>
              <a:t> </a:t>
            </a:r>
            <a:r>
              <a:rPr lang="en-US" b="0" dirty="0" err="1"/>
              <a:t>systemctl</a:t>
            </a:r>
            <a:r>
              <a:rPr lang="en-US" b="0" dirty="0"/>
              <a:t> start </a:t>
            </a:r>
            <a:r>
              <a:rPr lang="en-US" b="0" dirty="0" err="1"/>
              <a:t>nagios.service</a:t>
            </a:r>
            <a:endParaRPr lang="en-US" b="0" dirty="0"/>
          </a:p>
          <a:p>
            <a:pPr marL="0" indent="0">
              <a:buNone/>
            </a:pPr>
            <a:r>
              <a:rPr lang="en-US" b="0" dirty="0" err="1"/>
              <a:t>sudo</a:t>
            </a:r>
            <a:r>
              <a:rPr lang="en-US" b="0" dirty="0"/>
              <a:t> </a:t>
            </a:r>
            <a:r>
              <a:rPr lang="en-US" b="0" dirty="0" err="1"/>
              <a:t>systemctl</a:t>
            </a:r>
            <a:r>
              <a:rPr lang="en-US" b="0" dirty="0"/>
              <a:t> restart </a:t>
            </a:r>
            <a:r>
              <a:rPr lang="en-US" b="0" dirty="0" err="1"/>
              <a:t>httpd.service</a:t>
            </a:r>
            <a:endParaRPr lang="en-US" b="0" dirty="0"/>
          </a:p>
          <a:p>
            <a:pPr marL="0" indent="0">
              <a:buNone/>
            </a:pPr>
            <a:r>
              <a:rPr lang="en-US" b="0" dirty="0" err="1"/>
              <a:t>sudo</a:t>
            </a:r>
            <a:r>
              <a:rPr lang="en-US" b="0" dirty="0"/>
              <a:t> </a:t>
            </a:r>
            <a:r>
              <a:rPr lang="en-US" b="0" dirty="0" err="1"/>
              <a:t>chkconfig</a:t>
            </a:r>
            <a:r>
              <a:rPr lang="en-US" b="0" dirty="0"/>
              <a:t> </a:t>
            </a:r>
            <a:r>
              <a:rPr lang="en-US" b="0" dirty="0" err="1"/>
              <a:t>nagios</a:t>
            </a:r>
            <a:r>
              <a:rPr lang="en-US" b="0" dirty="0"/>
              <a:t> on</a:t>
            </a:r>
          </a:p>
          <a:p>
            <a:pPr marL="0" indent="0">
              <a:buNone/>
            </a:pPr>
            <a:r>
              <a:rPr lang="en-US" sz="1700" dirty="0">
                <a:solidFill>
                  <a:srgbClr val="0070C0"/>
                </a:solidFill>
                <a:latin typeface="+mj-lt"/>
                <a:ea typeface="+mj-ea"/>
                <a:cs typeface="+mj-cs"/>
              </a:rPr>
              <a:t>Now go to the URL</a:t>
            </a:r>
          </a:p>
          <a:p>
            <a:pPr marL="0" indent="0">
              <a:buNone/>
            </a:pPr>
            <a:r>
              <a:rPr lang="en-US" sz="1700" dirty="0">
                <a:latin typeface="+mj-lt"/>
                <a:ea typeface="+mj-ea"/>
                <a:cs typeface="+mj-cs"/>
              </a:rPr>
              <a:t>http://server-ip/nagios</a:t>
            </a:r>
          </a:p>
        </p:txBody>
      </p:sp>
    </p:spTree>
    <p:extLst>
      <p:ext uri="{BB962C8B-B14F-4D97-AF65-F5344CB8AC3E}">
        <p14:creationId xmlns:p14="http://schemas.microsoft.com/office/powerpoint/2010/main" val="1680524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US" sz="1700" dirty="0">
                <a:solidFill>
                  <a:srgbClr val="0070C0"/>
                </a:solidFill>
              </a:rPr>
              <a:t>Add Hosts</a:t>
            </a:r>
            <a:endParaRPr lang="en-IN" sz="1700" dirty="0">
              <a:solidFill>
                <a:srgbClr val="0070C0"/>
              </a:solidFill>
            </a:endParaRP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35</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28856" y="774628"/>
            <a:ext cx="3730550" cy="4258725"/>
          </a:xfrm>
        </p:spPr>
        <p:txBody>
          <a:bodyPr>
            <a:normAutofit fontScale="25000" lnSpcReduction="20000"/>
          </a:bodyPr>
          <a:lstStyle/>
          <a:p>
            <a:pPr marL="0" indent="0">
              <a:buNone/>
            </a:pPr>
            <a:r>
              <a:rPr lang="en-US" sz="5600" b="0" dirty="0" err="1"/>
              <a:t>mkdir</a:t>
            </a:r>
            <a:r>
              <a:rPr lang="en-US" sz="5600" b="0" dirty="0"/>
              <a:t> /</a:t>
            </a:r>
            <a:r>
              <a:rPr lang="en-US" sz="5600" b="0" dirty="0" err="1"/>
              <a:t>usr</a:t>
            </a:r>
            <a:r>
              <a:rPr lang="en-US" sz="5600" b="0" dirty="0"/>
              <a:t>/local/</a:t>
            </a:r>
            <a:r>
              <a:rPr lang="en-US" sz="5600" b="0" dirty="0" err="1"/>
              <a:t>nagios</a:t>
            </a:r>
            <a:r>
              <a:rPr lang="en-US" sz="5600" b="0" dirty="0"/>
              <a:t>/</a:t>
            </a:r>
            <a:r>
              <a:rPr lang="en-US" sz="5600" b="0" dirty="0" err="1"/>
              <a:t>etc</a:t>
            </a:r>
            <a:r>
              <a:rPr lang="en-US" sz="5600" b="0" dirty="0"/>
              <a:t>/servers</a:t>
            </a:r>
          </a:p>
          <a:p>
            <a:pPr marL="0" indent="0">
              <a:buNone/>
            </a:pPr>
            <a:r>
              <a:rPr lang="pt-BR" sz="5600" b="0" dirty="0"/>
              <a:t>vim /usr/local/nagios/etc/servers/docker2.cfg</a:t>
            </a:r>
          </a:p>
          <a:p>
            <a:pPr marL="0" indent="0">
              <a:buNone/>
            </a:pPr>
            <a:r>
              <a:rPr lang="en-US" sz="5600" b="0" dirty="0"/>
              <a:t>define host {</a:t>
            </a:r>
          </a:p>
          <a:p>
            <a:pPr marL="0" indent="0">
              <a:buNone/>
            </a:pPr>
            <a:r>
              <a:rPr lang="en-US" sz="5600" b="0" dirty="0"/>
              <a:t>use </a:t>
            </a:r>
            <a:r>
              <a:rPr lang="en-US" sz="5600" b="0" dirty="0" err="1"/>
              <a:t>linux</a:t>
            </a:r>
            <a:r>
              <a:rPr lang="en-US" sz="5600" b="0" dirty="0"/>
              <a:t>-server</a:t>
            </a:r>
          </a:p>
          <a:p>
            <a:pPr marL="0" indent="0">
              <a:buNone/>
            </a:pPr>
            <a:r>
              <a:rPr lang="en-US" sz="5600" b="0" dirty="0" err="1"/>
              <a:t>host_name</a:t>
            </a:r>
            <a:r>
              <a:rPr lang="en-US" sz="5600" b="0" dirty="0"/>
              <a:t> docker2</a:t>
            </a:r>
          </a:p>
          <a:p>
            <a:pPr marL="0" indent="0">
              <a:buNone/>
            </a:pPr>
            <a:r>
              <a:rPr lang="en-US" sz="5600" b="0" dirty="0"/>
              <a:t>alias Docker server</a:t>
            </a:r>
          </a:p>
          <a:p>
            <a:pPr marL="0" indent="0">
              <a:buNone/>
            </a:pPr>
            <a:r>
              <a:rPr lang="en-US" sz="5600" b="0" dirty="0"/>
              <a:t>address 192.168.90.62</a:t>
            </a:r>
          </a:p>
          <a:p>
            <a:pPr marL="0" indent="0">
              <a:buNone/>
            </a:pPr>
            <a:r>
              <a:rPr lang="en-US" sz="5600" b="0" dirty="0" err="1"/>
              <a:t>max_check_attempts</a:t>
            </a:r>
            <a:r>
              <a:rPr lang="en-US" sz="5600" b="0" dirty="0"/>
              <a:t> 5</a:t>
            </a:r>
          </a:p>
          <a:p>
            <a:pPr marL="0" indent="0">
              <a:buNone/>
            </a:pPr>
            <a:r>
              <a:rPr lang="en-US" sz="5600" b="0" dirty="0" err="1"/>
              <a:t>check_period</a:t>
            </a:r>
            <a:r>
              <a:rPr lang="en-US" sz="5600" b="0" dirty="0"/>
              <a:t> 24x7</a:t>
            </a:r>
          </a:p>
          <a:p>
            <a:pPr marL="0" indent="0">
              <a:buNone/>
            </a:pPr>
            <a:r>
              <a:rPr lang="en-US" sz="5600" b="0" dirty="0" err="1"/>
              <a:t>notification_interval</a:t>
            </a:r>
            <a:r>
              <a:rPr lang="en-US" sz="5600" b="0" dirty="0"/>
              <a:t> 30</a:t>
            </a:r>
          </a:p>
          <a:p>
            <a:pPr marL="0" indent="0">
              <a:buNone/>
            </a:pPr>
            <a:r>
              <a:rPr lang="en-US" sz="5600" b="0" dirty="0" err="1"/>
              <a:t>notification_period</a:t>
            </a:r>
            <a:r>
              <a:rPr lang="en-US" sz="5600" b="0" dirty="0"/>
              <a:t> 24x7</a:t>
            </a:r>
          </a:p>
          <a:p>
            <a:pPr marL="0" indent="0">
              <a:buNone/>
            </a:pPr>
            <a:r>
              <a:rPr lang="en-US" sz="5600" b="0" dirty="0"/>
              <a:t>}</a:t>
            </a:r>
          </a:p>
          <a:p>
            <a:pPr marL="0" indent="0">
              <a:buNone/>
            </a:pPr>
            <a:endParaRPr lang="en-US" sz="1700" dirty="0">
              <a:latin typeface="+mj-lt"/>
              <a:ea typeface="+mj-ea"/>
              <a:cs typeface="+mj-cs"/>
            </a:endParaRPr>
          </a:p>
        </p:txBody>
      </p:sp>
      <p:sp>
        <p:nvSpPr>
          <p:cNvPr id="5" name="Rectangle 4">
            <a:extLst>
              <a:ext uri="{FF2B5EF4-FFF2-40B4-BE49-F238E27FC236}">
                <a16:creationId xmlns:a16="http://schemas.microsoft.com/office/drawing/2014/main" id="{35582F72-1D22-47F2-AF2A-11C101B99A0E}"/>
              </a:ext>
            </a:extLst>
          </p:cNvPr>
          <p:cNvSpPr/>
          <p:nvPr/>
        </p:nvSpPr>
        <p:spPr>
          <a:xfrm>
            <a:off x="4393580" y="383309"/>
            <a:ext cx="4572000" cy="4179606"/>
          </a:xfrm>
          <a:prstGeom prst="rect">
            <a:avLst/>
          </a:prstGeom>
        </p:spPr>
        <p:txBody>
          <a:bodyPr>
            <a:spAutoFit/>
          </a:bodyPr>
          <a:lstStyle/>
          <a:p>
            <a:pPr>
              <a:lnSpc>
                <a:spcPct val="80000"/>
              </a:lnSpc>
              <a:spcBef>
                <a:spcPts val="1200"/>
              </a:spcBef>
            </a:pPr>
            <a:r>
              <a:rPr lang="en-US" sz="1400" dirty="0"/>
              <a:t>define service {</a:t>
            </a:r>
          </a:p>
          <a:p>
            <a:pPr>
              <a:lnSpc>
                <a:spcPct val="80000"/>
              </a:lnSpc>
              <a:spcBef>
                <a:spcPts val="1200"/>
              </a:spcBef>
            </a:pPr>
            <a:r>
              <a:rPr lang="en-US" sz="1400" dirty="0"/>
              <a:t>use generic-service</a:t>
            </a:r>
          </a:p>
          <a:p>
            <a:pPr>
              <a:lnSpc>
                <a:spcPct val="80000"/>
              </a:lnSpc>
              <a:spcBef>
                <a:spcPts val="1200"/>
              </a:spcBef>
            </a:pPr>
            <a:r>
              <a:rPr lang="en-US" sz="1400" dirty="0" err="1"/>
              <a:t>host_name</a:t>
            </a:r>
            <a:r>
              <a:rPr lang="en-US" sz="1400" dirty="0"/>
              <a:t> docker2</a:t>
            </a:r>
          </a:p>
          <a:p>
            <a:pPr>
              <a:lnSpc>
                <a:spcPct val="80000"/>
              </a:lnSpc>
              <a:spcBef>
                <a:spcPts val="1200"/>
              </a:spcBef>
            </a:pPr>
            <a:r>
              <a:rPr lang="en-US" sz="1400" dirty="0" err="1"/>
              <a:t>service_description</a:t>
            </a:r>
            <a:r>
              <a:rPr lang="en-US" sz="1400" dirty="0"/>
              <a:t> PING</a:t>
            </a:r>
          </a:p>
          <a:p>
            <a:pPr>
              <a:lnSpc>
                <a:spcPct val="80000"/>
              </a:lnSpc>
              <a:spcBef>
                <a:spcPts val="1200"/>
              </a:spcBef>
            </a:pPr>
            <a:r>
              <a:rPr lang="en-US" sz="1400" dirty="0" err="1"/>
              <a:t>check_command</a:t>
            </a:r>
            <a:r>
              <a:rPr lang="en-US" sz="1400" dirty="0"/>
              <a:t> check_ping!100.0,20%!500.0,60%</a:t>
            </a:r>
          </a:p>
          <a:p>
            <a:pPr>
              <a:lnSpc>
                <a:spcPct val="80000"/>
              </a:lnSpc>
              <a:spcBef>
                <a:spcPts val="1200"/>
              </a:spcBef>
            </a:pPr>
            <a:r>
              <a:rPr lang="en-US" sz="1400" dirty="0"/>
              <a:t>}</a:t>
            </a:r>
          </a:p>
          <a:p>
            <a:pPr>
              <a:lnSpc>
                <a:spcPct val="80000"/>
              </a:lnSpc>
              <a:spcBef>
                <a:spcPts val="1200"/>
              </a:spcBef>
            </a:pPr>
            <a:r>
              <a:rPr lang="en-US" sz="1400" dirty="0"/>
              <a:t>define service {</a:t>
            </a:r>
          </a:p>
          <a:p>
            <a:pPr>
              <a:lnSpc>
                <a:spcPct val="80000"/>
              </a:lnSpc>
              <a:spcBef>
                <a:spcPts val="1200"/>
              </a:spcBef>
            </a:pPr>
            <a:r>
              <a:rPr lang="en-US" sz="1400" dirty="0"/>
              <a:t>use generic-service</a:t>
            </a:r>
          </a:p>
          <a:p>
            <a:pPr>
              <a:lnSpc>
                <a:spcPct val="80000"/>
              </a:lnSpc>
              <a:spcBef>
                <a:spcPts val="1200"/>
              </a:spcBef>
            </a:pPr>
            <a:r>
              <a:rPr lang="en-US" sz="1400" dirty="0" err="1"/>
              <a:t>host_name</a:t>
            </a:r>
            <a:r>
              <a:rPr lang="en-US" sz="1400" dirty="0"/>
              <a:t> docker2</a:t>
            </a:r>
          </a:p>
          <a:p>
            <a:pPr>
              <a:lnSpc>
                <a:spcPct val="80000"/>
              </a:lnSpc>
              <a:spcBef>
                <a:spcPts val="1200"/>
              </a:spcBef>
            </a:pPr>
            <a:r>
              <a:rPr lang="en-US" sz="1400" dirty="0" err="1"/>
              <a:t>service_description</a:t>
            </a:r>
            <a:r>
              <a:rPr lang="en-US" sz="1400" dirty="0"/>
              <a:t> SSH</a:t>
            </a:r>
          </a:p>
          <a:p>
            <a:pPr>
              <a:lnSpc>
                <a:spcPct val="80000"/>
              </a:lnSpc>
              <a:spcBef>
                <a:spcPts val="1200"/>
              </a:spcBef>
            </a:pPr>
            <a:r>
              <a:rPr lang="en-US" sz="1400" dirty="0" err="1"/>
              <a:t>check_command</a:t>
            </a:r>
            <a:r>
              <a:rPr lang="en-US" sz="1400" dirty="0"/>
              <a:t> </a:t>
            </a:r>
            <a:r>
              <a:rPr lang="en-US" sz="1400" dirty="0" err="1"/>
              <a:t>check_ssh</a:t>
            </a:r>
            <a:endParaRPr lang="en-US" sz="1400" dirty="0"/>
          </a:p>
          <a:p>
            <a:pPr>
              <a:lnSpc>
                <a:spcPct val="80000"/>
              </a:lnSpc>
              <a:spcBef>
                <a:spcPts val="1200"/>
              </a:spcBef>
            </a:pPr>
            <a:r>
              <a:rPr lang="en-US" sz="1400" dirty="0" err="1"/>
              <a:t>notifications_enabled</a:t>
            </a:r>
            <a:r>
              <a:rPr lang="en-US" sz="1400" dirty="0"/>
              <a:t> 0</a:t>
            </a:r>
          </a:p>
          <a:p>
            <a:pPr>
              <a:lnSpc>
                <a:spcPct val="80000"/>
              </a:lnSpc>
              <a:spcBef>
                <a:spcPts val="1200"/>
              </a:spcBef>
            </a:pPr>
            <a:r>
              <a:rPr lang="en-US" sz="1400" dirty="0"/>
              <a:t>}</a:t>
            </a:r>
          </a:p>
        </p:txBody>
      </p:sp>
      <p:cxnSp>
        <p:nvCxnSpPr>
          <p:cNvPr id="9" name="Connector: Elbow 8">
            <a:extLst>
              <a:ext uri="{FF2B5EF4-FFF2-40B4-BE49-F238E27FC236}">
                <a16:creationId xmlns:a16="http://schemas.microsoft.com/office/drawing/2014/main" id="{BEBEA0B4-99DE-4CFE-9767-4FBA69BC286A}"/>
              </a:ext>
            </a:extLst>
          </p:cNvPr>
          <p:cNvCxnSpPr>
            <a:cxnSpLocks/>
          </p:cNvCxnSpPr>
          <p:nvPr/>
        </p:nvCxnSpPr>
        <p:spPr>
          <a:xfrm rot="5400000" flipH="1" flipV="1">
            <a:off x="1664217" y="1718771"/>
            <a:ext cx="3843003" cy="1172080"/>
          </a:xfrm>
          <a:prstGeom prst="bentConnector3">
            <a:avLst/>
          </a:prstGeom>
          <a:ln w="9525">
            <a:solidFill>
              <a:schemeClr val="accent6"/>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9199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62F19E-FE62-433A-83DA-C853A2F90316}"/>
              </a:ext>
            </a:extLst>
          </p:cNvPr>
          <p:cNvSpPr>
            <a:spLocks noGrp="1"/>
          </p:cNvSpPr>
          <p:nvPr>
            <p:ph type="sldNum" sz="quarter" idx="11"/>
          </p:nvPr>
        </p:nvSpPr>
        <p:spPr/>
        <p:txBody>
          <a:bodyPr/>
          <a:lstStyle/>
          <a:p>
            <a:fld id="{C60C2248-B95D-984B-A0F4-42B9A4652AA7}" type="slidenum">
              <a:rPr lang="en-US" smtClean="0"/>
              <a:pPr/>
              <a:t>36</a:t>
            </a:fld>
            <a:endParaRPr lang="en-US" dirty="0"/>
          </a:p>
        </p:txBody>
      </p:sp>
      <p:pic>
        <p:nvPicPr>
          <p:cNvPr id="5" name="Picture 4">
            <a:extLst>
              <a:ext uri="{FF2B5EF4-FFF2-40B4-BE49-F238E27FC236}">
                <a16:creationId xmlns:a16="http://schemas.microsoft.com/office/drawing/2014/main" id="{1405E600-CAA3-4199-BCAC-160D038DCE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1084" y="548538"/>
            <a:ext cx="5081832" cy="4046423"/>
          </a:xfrm>
          <a:prstGeom prst="rect">
            <a:avLst/>
          </a:prstGeom>
        </p:spPr>
      </p:pic>
      <p:sp>
        <p:nvSpPr>
          <p:cNvPr id="6" name="TextBox 5">
            <a:extLst>
              <a:ext uri="{FF2B5EF4-FFF2-40B4-BE49-F238E27FC236}">
                <a16:creationId xmlns:a16="http://schemas.microsoft.com/office/drawing/2014/main" id="{D0A4596E-ADF9-411D-80CC-14EF2A700500}"/>
              </a:ext>
            </a:extLst>
          </p:cNvPr>
          <p:cNvSpPr txBox="1"/>
          <p:nvPr/>
        </p:nvSpPr>
        <p:spPr>
          <a:xfrm>
            <a:off x="7321500" y="4435499"/>
            <a:ext cx="1200839" cy="318924"/>
          </a:xfrm>
          <a:prstGeom prst="rect">
            <a:avLst/>
          </a:prstGeom>
          <a:noFill/>
        </p:spPr>
        <p:txBody>
          <a:bodyPr wrap="square" lIns="36000" tIns="36000" rIns="36000" bIns="36000" rtlCol="0">
            <a:spAutoFit/>
          </a:bodyPr>
          <a:lstStyle/>
          <a:p>
            <a:r>
              <a:rPr lang="en-US" sz="1600" dirty="0">
                <a:solidFill>
                  <a:schemeClr val="bg1"/>
                </a:solidFill>
              </a:rPr>
              <a:t>Thank you </a:t>
            </a:r>
          </a:p>
        </p:txBody>
      </p:sp>
    </p:spTree>
    <p:extLst>
      <p:ext uri="{BB962C8B-B14F-4D97-AF65-F5344CB8AC3E}">
        <p14:creationId xmlns:p14="http://schemas.microsoft.com/office/powerpoint/2010/main" val="3004108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23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What is Nagios and Why?</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4</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14660"/>
            <a:ext cx="8353233" cy="3525765"/>
          </a:xfrm>
        </p:spPr>
        <p:txBody>
          <a:bodyPr>
            <a:normAutofit/>
          </a:bodyPr>
          <a:lstStyle/>
          <a:p>
            <a:pPr marL="180975" lvl="1" indent="0">
              <a:buNone/>
            </a:pPr>
            <a:endParaRPr lang="en-IN" dirty="0"/>
          </a:p>
          <a:p>
            <a:pPr marL="0" indent="0">
              <a:buNone/>
            </a:pPr>
            <a:endParaRPr lang="en-IN" dirty="0"/>
          </a:p>
        </p:txBody>
      </p:sp>
      <p:sp>
        <p:nvSpPr>
          <p:cNvPr id="5" name="TextBox 4">
            <a:extLst>
              <a:ext uri="{FF2B5EF4-FFF2-40B4-BE49-F238E27FC236}">
                <a16:creationId xmlns:a16="http://schemas.microsoft.com/office/drawing/2014/main" id="{323902E9-2882-49CB-AD77-82E9891F6388}"/>
              </a:ext>
            </a:extLst>
          </p:cNvPr>
          <p:cNvSpPr txBox="1"/>
          <p:nvPr/>
        </p:nvSpPr>
        <p:spPr>
          <a:xfrm>
            <a:off x="403106" y="776216"/>
            <a:ext cx="7885233" cy="3489023"/>
          </a:xfrm>
          <a:prstGeom prst="rect">
            <a:avLst/>
          </a:prstGeom>
          <a:noFill/>
        </p:spPr>
        <p:txBody>
          <a:bodyPr wrap="square" lIns="36000" tIns="36000" rIns="36000" bIns="36000" rtlCol="0">
            <a:spAutoFit/>
          </a:bodyPr>
          <a:lstStyle/>
          <a:p>
            <a:endParaRPr lang="en-US" sz="1400" dirty="0"/>
          </a:p>
          <a:p>
            <a:r>
              <a:rPr lang="en-US" sz="1400" dirty="0"/>
              <a:t>Nagios is an open-source continuous monitoring tool which monitors network, applications and servers. It can find and repair problems detected in the infrastructure, and stop future issues before they affect the end users. It gives the complete status of your IT infrastructure and its performance.</a:t>
            </a:r>
          </a:p>
          <a:p>
            <a:endParaRPr lang="en-US" sz="1600" dirty="0"/>
          </a:p>
          <a:p>
            <a:r>
              <a:rPr lang="en-US" sz="2000" b="1" dirty="0">
                <a:solidFill>
                  <a:srgbClr val="0070C0"/>
                </a:solidFill>
                <a:latin typeface="+mj-lt"/>
                <a:ea typeface="+mj-ea"/>
                <a:cs typeface="+mj-cs"/>
              </a:rPr>
              <a:t>Why?</a:t>
            </a:r>
          </a:p>
          <a:p>
            <a:endParaRPr lang="en-US" sz="2000" b="1" dirty="0">
              <a:solidFill>
                <a:srgbClr val="0070C0"/>
              </a:solidFill>
              <a:latin typeface="+mj-lt"/>
              <a:ea typeface="+mj-ea"/>
              <a:cs typeface="+mj-cs"/>
            </a:endParaRPr>
          </a:p>
          <a:p>
            <a:pPr marL="285750" indent="-285750">
              <a:buFont typeface="Wingdings" panose="05000000000000000000" pitchFamily="2" charset="2"/>
              <a:buChar char="Ø"/>
            </a:pPr>
            <a:r>
              <a:rPr lang="en-US" sz="1400" dirty="0"/>
              <a:t>It can monitor Database servers such as SQL Server, Oracle, </a:t>
            </a:r>
            <a:r>
              <a:rPr lang="en-US" sz="1400" dirty="0" err="1"/>
              <a:t>Mysql</a:t>
            </a:r>
            <a:r>
              <a:rPr lang="en-US" sz="1400" dirty="0"/>
              <a:t>, Postgres</a:t>
            </a:r>
          </a:p>
          <a:p>
            <a:pPr marL="285750" indent="-285750">
              <a:buFont typeface="Wingdings" panose="05000000000000000000" pitchFamily="2" charset="2"/>
              <a:buChar char="Ø"/>
            </a:pPr>
            <a:r>
              <a:rPr lang="en-US" sz="1400" dirty="0"/>
              <a:t>It gives application level information (Apache, Postfix, LDAP, Citrix etc.).</a:t>
            </a:r>
          </a:p>
          <a:p>
            <a:pPr marL="285750" indent="-285750">
              <a:buFont typeface="Wingdings" panose="05000000000000000000" pitchFamily="2" charset="2"/>
              <a:buChar char="Ø"/>
            </a:pPr>
            <a:r>
              <a:rPr lang="en-US" sz="1400" dirty="0"/>
              <a:t>Provides active development.</a:t>
            </a:r>
          </a:p>
          <a:p>
            <a:pPr marL="285750" indent="-285750">
              <a:buFont typeface="Wingdings" panose="05000000000000000000" pitchFamily="2" charset="2"/>
              <a:buChar char="Ø"/>
            </a:pPr>
            <a:r>
              <a:rPr lang="en-US" sz="1400" dirty="0"/>
              <a:t>Has excellent support form huge active community.</a:t>
            </a:r>
          </a:p>
          <a:p>
            <a:pPr marL="285750" indent="-285750">
              <a:buFont typeface="Wingdings" panose="05000000000000000000" pitchFamily="2" charset="2"/>
              <a:buChar char="Ø"/>
            </a:pPr>
            <a:r>
              <a:rPr lang="en-US" sz="1400" dirty="0"/>
              <a:t>Nagios runs on any operating system.</a:t>
            </a:r>
          </a:p>
          <a:p>
            <a:pPr marL="285750" indent="-285750">
              <a:buFont typeface="Wingdings" panose="05000000000000000000" pitchFamily="2" charset="2"/>
              <a:buChar char="Ø"/>
            </a:pPr>
            <a:r>
              <a:rPr lang="en-US" sz="1400" dirty="0"/>
              <a:t>It can ping to see if host is reachable.</a:t>
            </a:r>
          </a:p>
          <a:p>
            <a:endParaRPr lang="en-US" sz="2600" b="1" dirty="0">
              <a:solidFill>
                <a:srgbClr val="0070C0"/>
              </a:solidFill>
              <a:latin typeface="+mj-lt"/>
              <a:ea typeface="+mj-ea"/>
              <a:cs typeface="+mj-cs"/>
            </a:endParaRPr>
          </a:p>
        </p:txBody>
      </p:sp>
    </p:spTree>
    <p:extLst>
      <p:ext uri="{BB962C8B-B14F-4D97-AF65-F5344CB8AC3E}">
        <p14:creationId xmlns:p14="http://schemas.microsoft.com/office/powerpoint/2010/main" val="1280199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Architecture</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5</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normAutofit/>
          </a:bodyPr>
          <a:lstStyle/>
          <a:p>
            <a:pPr marL="180975" lvl="1" indent="0">
              <a:buNone/>
            </a:pPr>
            <a:endParaRPr lang="en-IN" dirty="0"/>
          </a:p>
          <a:p>
            <a:pPr marL="0" indent="0">
              <a:buNone/>
            </a:pPr>
            <a:endParaRPr lang="en-IN" dirty="0"/>
          </a:p>
        </p:txBody>
      </p:sp>
      <p:sp>
        <p:nvSpPr>
          <p:cNvPr id="5" name="TextBox 4">
            <a:extLst>
              <a:ext uri="{FF2B5EF4-FFF2-40B4-BE49-F238E27FC236}">
                <a16:creationId xmlns:a16="http://schemas.microsoft.com/office/drawing/2014/main" id="{323902E9-2882-49CB-AD77-82E9891F6388}"/>
              </a:ext>
            </a:extLst>
          </p:cNvPr>
          <p:cNvSpPr txBox="1"/>
          <p:nvPr/>
        </p:nvSpPr>
        <p:spPr>
          <a:xfrm>
            <a:off x="403106" y="1048215"/>
            <a:ext cx="7885233" cy="2257917"/>
          </a:xfrm>
          <a:prstGeom prst="rect">
            <a:avLst/>
          </a:prstGeom>
          <a:noFill/>
        </p:spPr>
        <p:txBody>
          <a:bodyPr wrap="square" lIns="36000" tIns="36000" rIns="36000" bIns="36000" rtlCol="0">
            <a:spAutoFit/>
          </a:bodyPr>
          <a:lstStyle/>
          <a:p>
            <a:r>
              <a:rPr lang="en-US" sz="1400" dirty="0"/>
              <a:t>The following points are worth notable about Nagios architecture −</a:t>
            </a:r>
          </a:p>
          <a:p>
            <a:endParaRPr lang="en-US" sz="1400" dirty="0"/>
          </a:p>
          <a:p>
            <a:pPr marL="285750" indent="-285750">
              <a:buFont typeface="Wingdings" panose="05000000000000000000" pitchFamily="2" charset="2"/>
              <a:buChar char="Ø"/>
            </a:pPr>
            <a:r>
              <a:rPr lang="en-US" sz="1400" dirty="0"/>
              <a:t>Nagios has server-agent architecture.</a:t>
            </a:r>
          </a:p>
          <a:p>
            <a:pPr marL="285750" indent="-285750">
              <a:buFont typeface="Wingdings" panose="05000000000000000000" pitchFamily="2" charset="2"/>
              <a:buChar char="Ø"/>
            </a:pPr>
            <a:r>
              <a:rPr lang="en-US" sz="1400" dirty="0"/>
              <a:t>Nagios server is installed on the host and plugins are installed on the remote hosts/servers which are to be monitored.</a:t>
            </a:r>
          </a:p>
          <a:p>
            <a:pPr marL="285750" indent="-285750">
              <a:buFont typeface="Wingdings" panose="05000000000000000000" pitchFamily="2" charset="2"/>
              <a:buChar char="Ø"/>
            </a:pPr>
            <a:r>
              <a:rPr lang="en-US" sz="1400" dirty="0"/>
              <a:t>Nagios sends a signal through a process scheduler to run the plugins on the local/remote hosts/servers.</a:t>
            </a:r>
          </a:p>
          <a:p>
            <a:pPr marL="285750" indent="-285750">
              <a:buFont typeface="Wingdings" panose="05000000000000000000" pitchFamily="2" charset="2"/>
              <a:buChar char="Ø"/>
            </a:pPr>
            <a:r>
              <a:rPr lang="en-US" sz="1400" dirty="0"/>
              <a:t>Plugins collect the data (CPU usage, memory usage etc.) and sends it back to the scheduler.</a:t>
            </a:r>
          </a:p>
          <a:p>
            <a:pPr marL="285750" indent="-285750">
              <a:buFont typeface="Wingdings" panose="05000000000000000000" pitchFamily="2" charset="2"/>
              <a:buChar char="Ø"/>
            </a:pPr>
            <a:r>
              <a:rPr lang="en-US" sz="1400" dirty="0"/>
              <a:t>Then the process schedules send the notifications to the admin/s and updates Nagios GUI.</a:t>
            </a:r>
          </a:p>
          <a:p>
            <a:endParaRPr lang="en-US" sz="1600" dirty="0"/>
          </a:p>
        </p:txBody>
      </p:sp>
    </p:spTree>
    <p:extLst>
      <p:ext uri="{BB962C8B-B14F-4D97-AF65-F5344CB8AC3E}">
        <p14:creationId xmlns:p14="http://schemas.microsoft.com/office/powerpoint/2010/main" val="1380677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Architecture</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6</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normAutofit/>
          </a:bodyPr>
          <a:lstStyle/>
          <a:p>
            <a:pPr marL="180975" lvl="1" indent="0">
              <a:buNone/>
            </a:pPr>
            <a:endParaRPr lang="en-IN" dirty="0"/>
          </a:p>
          <a:p>
            <a:pPr marL="0" indent="0">
              <a:buNone/>
            </a:pPr>
            <a:endParaRPr lang="en-IN" dirty="0"/>
          </a:p>
        </p:txBody>
      </p:sp>
      <p:pic>
        <p:nvPicPr>
          <p:cNvPr id="6" name="Picture 5">
            <a:extLst>
              <a:ext uri="{FF2B5EF4-FFF2-40B4-BE49-F238E27FC236}">
                <a16:creationId xmlns:a16="http://schemas.microsoft.com/office/drawing/2014/main" id="{245BB2F9-0DD1-4177-97F4-748691407D3A}"/>
              </a:ext>
            </a:extLst>
          </p:cNvPr>
          <p:cNvPicPr>
            <a:picLocks noChangeAspect="1"/>
          </p:cNvPicPr>
          <p:nvPr/>
        </p:nvPicPr>
        <p:blipFill>
          <a:blip r:embed="rId2"/>
          <a:stretch>
            <a:fillRect/>
          </a:stretch>
        </p:blipFill>
        <p:spPr>
          <a:xfrm>
            <a:off x="382588" y="711498"/>
            <a:ext cx="8640533" cy="4102662"/>
          </a:xfrm>
          <a:prstGeom prst="rect">
            <a:avLst/>
          </a:prstGeom>
        </p:spPr>
      </p:pic>
    </p:spTree>
    <p:extLst>
      <p:ext uri="{BB962C8B-B14F-4D97-AF65-F5344CB8AC3E}">
        <p14:creationId xmlns:p14="http://schemas.microsoft.com/office/powerpoint/2010/main" val="2626451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Configuration Files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7</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normAutofit/>
          </a:bodyPr>
          <a:lstStyle/>
          <a:p>
            <a:pPr marL="180975" lvl="1" indent="0">
              <a:buNone/>
            </a:pPr>
            <a:r>
              <a:rPr lang="en-US" sz="1400" dirty="0"/>
              <a:t>The configuration files of Nagios are located </a:t>
            </a:r>
            <a:r>
              <a:rPr lang="en-US" sz="1400" b="1" dirty="0"/>
              <a:t>in /</a:t>
            </a:r>
            <a:r>
              <a:rPr lang="en-US" sz="1400" b="1" dirty="0" err="1"/>
              <a:t>usr</a:t>
            </a:r>
            <a:r>
              <a:rPr lang="en-US" sz="1400" b="1" dirty="0"/>
              <a:t>/local/</a:t>
            </a:r>
            <a:r>
              <a:rPr lang="en-US" sz="1400" b="1" dirty="0" err="1"/>
              <a:t>nagios</a:t>
            </a:r>
            <a:r>
              <a:rPr lang="en-US" sz="1400" b="1" dirty="0"/>
              <a:t>/</a:t>
            </a:r>
            <a:r>
              <a:rPr lang="en-US" sz="1400" dirty="0"/>
              <a:t>etc. These files are shown in the screenshot given below </a:t>
            </a:r>
            <a:r>
              <a:rPr lang="en-US" dirty="0"/>
              <a:t>−</a:t>
            </a:r>
          </a:p>
          <a:p>
            <a:pPr marL="180975" lvl="1" indent="0">
              <a:buNone/>
            </a:pPr>
            <a:endParaRPr lang="en-US" dirty="0"/>
          </a:p>
          <a:p>
            <a:pPr marL="180975" lvl="1" indent="0">
              <a:buNone/>
            </a:pPr>
            <a:endParaRPr lang="en-US" dirty="0"/>
          </a:p>
          <a:p>
            <a:pPr marL="180975" lvl="1" indent="0">
              <a:buNone/>
            </a:pPr>
            <a:endParaRPr lang="en-US" dirty="0"/>
          </a:p>
          <a:p>
            <a:pPr marL="180975" lvl="1" indent="0">
              <a:buNone/>
            </a:pPr>
            <a:endParaRPr lang="en-US" dirty="0"/>
          </a:p>
          <a:p>
            <a:pPr marL="180975" lvl="1" indent="0">
              <a:buNone/>
            </a:pPr>
            <a:endParaRPr lang="en-US" dirty="0"/>
          </a:p>
          <a:p>
            <a:pPr marL="180975" lvl="1" indent="0">
              <a:buNone/>
            </a:pPr>
            <a:endParaRPr lang="en-US" dirty="0"/>
          </a:p>
          <a:p>
            <a:pPr marL="180975" lvl="1" indent="0">
              <a:buNone/>
            </a:pPr>
            <a:endParaRPr lang="en-US" dirty="0"/>
          </a:p>
          <a:p>
            <a:pPr marL="180975" lvl="1" indent="0">
              <a:buNone/>
            </a:pPr>
            <a:endParaRPr lang="en-US" dirty="0"/>
          </a:p>
          <a:p>
            <a:pPr marL="180975" lvl="1" indent="0">
              <a:buNone/>
            </a:pPr>
            <a:endParaRPr lang="en-US" dirty="0"/>
          </a:p>
          <a:p>
            <a:pPr marL="180975" lvl="1" indent="0">
              <a:buNone/>
            </a:pPr>
            <a:r>
              <a:rPr lang="en-US" dirty="0"/>
              <a:t>Let us understand the importance of each file now</a:t>
            </a:r>
          </a:p>
          <a:p>
            <a:pPr marL="180975" lvl="1" indent="0">
              <a:buNone/>
            </a:pPr>
            <a:endParaRPr lang="en-IN" dirty="0"/>
          </a:p>
          <a:p>
            <a:pPr marL="0" indent="0">
              <a:buNone/>
            </a:pPr>
            <a:endParaRPr lang="en-IN" dirty="0"/>
          </a:p>
        </p:txBody>
      </p:sp>
      <p:pic>
        <p:nvPicPr>
          <p:cNvPr id="7" name="Picture 6">
            <a:extLst>
              <a:ext uri="{FF2B5EF4-FFF2-40B4-BE49-F238E27FC236}">
                <a16:creationId xmlns:a16="http://schemas.microsoft.com/office/drawing/2014/main" id="{54859DF9-140D-4510-A44D-F1754C42FFFB}"/>
              </a:ext>
            </a:extLst>
          </p:cNvPr>
          <p:cNvPicPr>
            <a:picLocks noChangeAspect="1"/>
          </p:cNvPicPr>
          <p:nvPr/>
        </p:nvPicPr>
        <p:blipFill>
          <a:blip r:embed="rId2"/>
          <a:stretch>
            <a:fillRect/>
          </a:stretch>
        </p:blipFill>
        <p:spPr>
          <a:xfrm>
            <a:off x="1201079" y="1743075"/>
            <a:ext cx="6362700" cy="1657350"/>
          </a:xfrm>
          <a:prstGeom prst="rect">
            <a:avLst/>
          </a:prstGeom>
        </p:spPr>
      </p:pic>
    </p:spTree>
    <p:extLst>
      <p:ext uri="{BB962C8B-B14F-4D97-AF65-F5344CB8AC3E}">
        <p14:creationId xmlns:p14="http://schemas.microsoft.com/office/powerpoint/2010/main" val="4283641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Configuration Files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8</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normAutofit/>
          </a:bodyPr>
          <a:lstStyle/>
          <a:p>
            <a:pPr marL="180975" lvl="1" indent="0">
              <a:buNone/>
            </a:pPr>
            <a:r>
              <a:rPr lang="en-US" sz="2000" b="1" dirty="0" err="1">
                <a:solidFill>
                  <a:srgbClr val="0070C0"/>
                </a:solidFill>
                <a:latin typeface="+mj-lt"/>
                <a:ea typeface="+mj-ea"/>
                <a:cs typeface="+mj-cs"/>
              </a:rPr>
              <a:t>nagios.cfg</a:t>
            </a:r>
            <a:endParaRPr lang="en-US" sz="2000" b="1" dirty="0">
              <a:solidFill>
                <a:srgbClr val="0070C0"/>
              </a:solidFill>
              <a:latin typeface="+mj-lt"/>
              <a:ea typeface="+mj-ea"/>
              <a:cs typeface="+mj-cs"/>
            </a:endParaRPr>
          </a:p>
          <a:p>
            <a:pPr lvl="1">
              <a:buFont typeface="Wingdings" panose="05000000000000000000" pitchFamily="2" charset="2"/>
              <a:buChar char="Ø"/>
            </a:pPr>
            <a:r>
              <a:rPr lang="en-US" dirty="0"/>
              <a:t>This is the main configuration file of Nagios core. </a:t>
            </a:r>
          </a:p>
          <a:p>
            <a:pPr lvl="1">
              <a:buFont typeface="Wingdings" panose="05000000000000000000" pitchFamily="2" charset="2"/>
              <a:buChar char="Ø"/>
            </a:pPr>
            <a:r>
              <a:rPr lang="en-US" dirty="0"/>
              <a:t>File contains the location of log file of Nagios, hosts and services state update interval, lock file and status.dat file. </a:t>
            </a:r>
          </a:p>
          <a:p>
            <a:pPr lvl="1">
              <a:buFont typeface="Wingdings" panose="05000000000000000000" pitchFamily="2" charset="2"/>
              <a:buChar char="Ø"/>
            </a:pPr>
            <a:r>
              <a:rPr lang="en-US" dirty="0"/>
              <a:t>Nagios users and groups on which the instances are running are defined in this file. </a:t>
            </a:r>
          </a:p>
          <a:p>
            <a:pPr lvl="1">
              <a:buFont typeface="Wingdings" panose="05000000000000000000" pitchFamily="2" charset="2"/>
              <a:buChar char="Ø"/>
            </a:pPr>
            <a:r>
              <a:rPr lang="en-US" dirty="0"/>
              <a:t>It has path of all the individual object config files like commands, contacts, templates etc.</a:t>
            </a:r>
          </a:p>
          <a:p>
            <a:pPr marL="0" indent="0">
              <a:buNone/>
            </a:pPr>
            <a:r>
              <a:rPr lang="en-US" sz="2000" dirty="0">
                <a:solidFill>
                  <a:srgbClr val="0070C0"/>
                </a:solidFill>
                <a:latin typeface="+mj-lt"/>
                <a:ea typeface="+mj-ea"/>
                <a:cs typeface="+mj-cs"/>
              </a:rPr>
              <a:t>  </a:t>
            </a:r>
            <a:r>
              <a:rPr lang="en-US" sz="2000" dirty="0" err="1">
                <a:solidFill>
                  <a:srgbClr val="0070C0"/>
                </a:solidFill>
                <a:latin typeface="+mj-lt"/>
                <a:ea typeface="+mj-ea"/>
                <a:cs typeface="+mj-cs"/>
              </a:rPr>
              <a:t>cgi.cfg</a:t>
            </a:r>
            <a:r>
              <a:rPr lang="en-US" sz="2000" dirty="0">
                <a:solidFill>
                  <a:srgbClr val="0070C0"/>
                </a:solidFill>
                <a:latin typeface="+mj-lt"/>
                <a:ea typeface="+mj-ea"/>
                <a:cs typeface="+mj-cs"/>
              </a:rPr>
              <a:t>  [ Common Gateway Interface ]</a:t>
            </a:r>
          </a:p>
          <a:p>
            <a:pPr lvl="1">
              <a:buFont typeface="Wingdings" panose="05000000000000000000" pitchFamily="2" charset="2"/>
              <a:buChar char="Ø"/>
            </a:pPr>
            <a:r>
              <a:rPr lang="en-US" b="0" dirty="0"/>
              <a:t>   </a:t>
            </a:r>
            <a:r>
              <a:rPr lang="en-US" dirty="0"/>
              <a:t>It tells the CGIs where to find the main configuration file. </a:t>
            </a:r>
          </a:p>
          <a:p>
            <a:pPr lvl="1">
              <a:buFont typeface="Wingdings" panose="05000000000000000000" pitchFamily="2" charset="2"/>
              <a:buChar char="Ø"/>
            </a:pPr>
            <a:r>
              <a:rPr lang="en-US" dirty="0"/>
              <a:t>   The CGIs will read the main and host config files for any other data they might need. </a:t>
            </a:r>
          </a:p>
          <a:p>
            <a:pPr lvl="1">
              <a:buFont typeface="Wingdings" panose="05000000000000000000" pitchFamily="2" charset="2"/>
              <a:buChar char="Ø"/>
            </a:pPr>
            <a:r>
              <a:rPr lang="en-US" dirty="0"/>
              <a:t>   It contains all the user and group information and their rights and permissions. </a:t>
            </a:r>
          </a:p>
          <a:p>
            <a:pPr lvl="1">
              <a:buFont typeface="Wingdings" panose="05000000000000000000" pitchFamily="2" charset="2"/>
              <a:buChar char="Ø"/>
            </a:pPr>
            <a:r>
              <a:rPr lang="en-US" dirty="0"/>
              <a:t>   It also has the path for all frontend files of Nagios.</a:t>
            </a:r>
          </a:p>
          <a:p>
            <a:pPr marL="180975" lvl="1" indent="0">
              <a:buNone/>
            </a:pPr>
            <a:endParaRPr lang="en-US" dirty="0"/>
          </a:p>
          <a:p>
            <a:pPr marL="180975" lvl="1" indent="0">
              <a:buNone/>
            </a:pPr>
            <a:endParaRPr lang="en-US" dirty="0"/>
          </a:p>
          <a:p>
            <a:pPr marL="180975" lvl="1" indent="0">
              <a:buNone/>
            </a:pPr>
            <a:endParaRPr lang="en-US" dirty="0"/>
          </a:p>
          <a:p>
            <a:pPr marL="180975" lvl="1" indent="0">
              <a:buNone/>
            </a:pPr>
            <a:endParaRPr lang="en-US" dirty="0"/>
          </a:p>
          <a:p>
            <a:pPr marL="180975" lvl="1" indent="0">
              <a:buNone/>
            </a:pPr>
            <a:endParaRPr lang="en-IN" dirty="0"/>
          </a:p>
          <a:p>
            <a:pPr marL="0" indent="0">
              <a:buNone/>
            </a:pPr>
            <a:endParaRPr lang="en-IN" dirty="0"/>
          </a:p>
        </p:txBody>
      </p:sp>
    </p:spTree>
    <p:extLst>
      <p:ext uri="{BB962C8B-B14F-4D97-AF65-F5344CB8AC3E}">
        <p14:creationId xmlns:p14="http://schemas.microsoft.com/office/powerpoint/2010/main" val="2553581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Configuration Files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9</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4017854"/>
          </a:xfrm>
        </p:spPr>
        <p:txBody>
          <a:bodyPr>
            <a:normAutofit lnSpcReduction="10000"/>
          </a:bodyPr>
          <a:lstStyle/>
          <a:p>
            <a:pPr marL="0" indent="0">
              <a:buNone/>
            </a:pPr>
            <a:r>
              <a:rPr lang="en-US" sz="2000" dirty="0" err="1">
                <a:solidFill>
                  <a:srgbClr val="0070C0"/>
                </a:solidFill>
                <a:latin typeface="+mj-lt"/>
                <a:ea typeface="+mj-ea"/>
                <a:cs typeface="+mj-cs"/>
              </a:rPr>
              <a:t>resource.cfg</a:t>
            </a:r>
            <a:endParaRPr lang="en-US" sz="2000" dirty="0">
              <a:solidFill>
                <a:srgbClr val="0070C0"/>
              </a:solidFill>
              <a:latin typeface="+mj-lt"/>
              <a:ea typeface="+mj-ea"/>
              <a:cs typeface="+mj-cs"/>
            </a:endParaRPr>
          </a:p>
          <a:p>
            <a:pPr lvl="1">
              <a:buFont typeface="Wingdings" panose="05000000000000000000" pitchFamily="2" charset="2"/>
              <a:buChar char="Ø"/>
            </a:pPr>
            <a:r>
              <a:rPr lang="en-US" dirty="0"/>
              <a:t>We can define $</a:t>
            </a:r>
            <a:r>
              <a:rPr lang="en-US" dirty="0" err="1"/>
              <a:t>USERx</a:t>
            </a:r>
            <a:r>
              <a:rPr lang="en-US" dirty="0"/>
              <a:t>$ macros in this file, which can in turn be used in command definitions in your host config file(s). $</a:t>
            </a:r>
            <a:r>
              <a:rPr lang="en-US" dirty="0" err="1"/>
              <a:t>USERx</a:t>
            </a:r>
            <a:r>
              <a:rPr lang="en-US" dirty="0"/>
              <a:t>$ macros are useful for storing sensitive information such as usernames, passwords, etc.</a:t>
            </a:r>
          </a:p>
          <a:p>
            <a:pPr lvl="1">
              <a:buFont typeface="Wingdings" panose="05000000000000000000" pitchFamily="2" charset="2"/>
              <a:buChar char="Ø"/>
            </a:pPr>
            <a:r>
              <a:rPr lang="en-US" dirty="0"/>
              <a:t>They are also handy for specifying the path to plugins and event handlers - if you decide to move the plugins or event handlers to a different directory in the future, you can just update one or two $</a:t>
            </a:r>
            <a:r>
              <a:rPr lang="en-US" dirty="0" err="1"/>
              <a:t>USERx</a:t>
            </a:r>
            <a:r>
              <a:rPr lang="en-US" dirty="0"/>
              <a:t>$ macros, instead of modifying a lot of command definitions. Resource files may also be used to store configuration directives for external data sources like MySQL</a:t>
            </a:r>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endParaRPr lang="en-US" dirty="0"/>
          </a:p>
          <a:p>
            <a:pPr lvl="1">
              <a:buFont typeface="Wingdings" panose="05000000000000000000" pitchFamily="2" charset="2"/>
              <a:buChar char="Ø"/>
            </a:pPr>
            <a:r>
              <a:rPr lang="en-US" dirty="0"/>
              <a:t>The configuration files inside objects directory are used to define </a:t>
            </a:r>
            <a:r>
              <a:rPr lang="en-US" b="1" dirty="0"/>
              <a:t>commands, contacts, hosts, services </a:t>
            </a:r>
            <a:r>
              <a:rPr lang="en-US" dirty="0"/>
              <a:t>etc.</a:t>
            </a:r>
          </a:p>
          <a:p>
            <a:pPr marL="180975" lvl="1" indent="0">
              <a:buNone/>
            </a:pPr>
            <a:endParaRPr lang="en-US" dirty="0"/>
          </a:p>
          <a:p>
            <a:pPr marL="180975" lvl="1" indent="0">
              <a:buNone/>
            </a:pPr>
            <a:endParaRPr lang="en-US" dirty="0"/>
          </a:p>
          <a:p>
            <a:pPr marL="180975" lvl="1" indent="0">
              <a:buNone/>
            </a:pPr>
            <a:endParaRPr lang="en-US" dirty="0"/>
          </a:p>
          <a:p>
            <a:pPr marL="180975" lvl="1" indent="0">
              <a:buNone/>
            </a:pPr>
            <a:endParaRPr lang="en-US" dirty="0"/>
          </a:p>
          <a:p>
            <a:pPr marL="180975" lvl="1"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53147AF2-48FA-4B89-9792-AD5E71EB5618}"/>
              </a:ext>
            </a:extLst>
          </p:cNvPr>
          <p:cNvPicPr>
            <a:picLocks noChangeAspect="1"/>
          </p:cNvPicPr>
          <p:nvPr/>
        </p:nvPicPr>
        <p:blipFill>
          <a:blip r:embed="rId2"/>
          <a:stretch>
            <a:fillRect/>
          </a:stretch>
        </p:blipFill>
        <p:spPr>
          <a:xfrm>
            <a:off x="1183539" y="2323894"/>
            <a:ext cx="6756129" cy="1962613"/>
          </a:xfrm>
          <a:prstGeom prst="rect">
            <a:avLst/>
          </a:prstGeom>
        </p:spPr>
      </p:pic>
    </p:spTree>
    <p:extLst>
      <p:ext uri="{BB962C8B-B14F-4D97-AF65-F5344CB8AC3E}">
        <p14:creationId xmlns:p14="http://schemas.microsoft.com/office/powerpoint/2010/main" val="3119024509"/>
      </p:ext>
    </p:extLst>
  </p:cSld>
  <p:clrMapOvr>
    <a:masterClrMapping/>
  </p:clrMapOvr>
</p:sld>
</file>

<file path=ppt/theme/theme1.xml><?xml version="1.0" encoding="utf-8"?>
<a:theme xmlns:a="http://schemas.openxmlformats.org/drawingml/2006/main" name="FIS">
  <a:themeElements>
    <a:clrScheme name="FIS 2019a">
      <a:dk1>
        <a:srgbClr val="000000"/>
      </a:dk1>
      <a:lt1>
        <a:srgbClr val="FFFFFF"/>
      </a:lt1>
      <a:dk2>
        <a:srgbClr val="012834"/>
      </a:dk2>
      <a:lt2>
        <a:srgbClr val="E8DBCB"/>
      </a:lt2>
      <a:accent1>
        <a:srgbClr val="4BCD3E"/>
      </a:accent1>
      <a:accent2>
        <a:srgbClr val="015B7E"/>
      </a:accent2>
      <a:accent3>
        <a:srgbClr val="3BCFF0"/>
      </a:accent3>
      <a:accent4>
        <a:srgbClr val="285BC5"/>
      </a:accent4>
      <a:accent5>
        <a:srgbClr val="A18CDE"/>
      </a:accent5>
      <a:accent6>
        <a:srgbClr val="4C12A1"/>
      </a:accent6>
      <a:hlink>
        <a:srgbClr val="285BC5"/>
      </a:hlink>
      <a:folHlink>
        <a:srgbClr val="3BCFF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extLst>
    <a:ext uri="{05A4C25C-085E-4340-85A3-A5531E510DB2}">
      <thm15:themeFamily xmlns:thm15="http://schemas.microsoft.com/office/thememl/2012/main" name="FIS 16x9 Presentation and Toolkit" id="{A498F7AC-CC8D-470A-92EF-D9E44327337F}" vid="{973AFD46-9208-48FE-83D3-12A733968885}"/>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customXsn xmlns="http://schemas.microsoft.com/office/2006/metadata/customXsn">
  <xsnLocation/>
  <cached>True</cached>
  <openByDefault>False</openByDefault>
  <xsnScope/>
</customXsn>
</file>

<file path=customXml/item2.xml><?xml version="1.0" encoding="utf-8"?>
<?mso-contentType ?>
<SharedContentType xmlns="Microsoft.SharePoint.Taxonomy.ContentTypeSync" SourceId="131c18cc-2474-4745-871d-6b663d645c63" ContentTypeId="0x010100B1AF7E0DF49F8B4998DFBA24D0E94F04"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Official Record" ma:contentTypeID="0x010100B1AF7E0DF49F8B4998DFBA24D0E94F0400EF6AA88B9EC56046829175579DD56F62" ma:contentTypeVersion="18" ma:contentTypeDescription="FIS official records per the Records and Retention policy.&#10;" ma:contentTypeScope="" ma:versionID="003d431b72b048a0a8de6b540c5cbdd6">
  <xsd:schema xmlns:xsd="http://www.w3.org/2001/XMLSchema" xmlns:xs="http://www.w3.org/2001/XMLSchema" xmlns:p="http://schemas.microsoft.com/office/2006/metadata/properties" xmlns:ns2="27be7644-ceb4-4b99-a982-54c24b0d5763" xmlns:ns3="f973b30c-1df3-4c2a-bca9-cf21b10eff93" xmlns:ns4="da2d9307-b2cc-4afe-9596-29bf38550d3c" targetNamespace="http://schemas.microsoft.com/office/2006/metadata/properties" ma:root="true" ma:fieldsID="9a5b38b3c82e31a9f808790e1f49f3f9" ns2:_="" ns3:_="" ns4:_="">
    <xsd:import namespace="27be7644-ceb4-4b99-a982-54c24b0d5763"/>
    <xsd:import namespace="f973b30c-1df3-4c2a-bca9-cf21b10eff93"/>
    <xsd:import namespace="da2d9307-b2cc-4afe-9596-29bf38550d3c"/>
    <xsd:element name="properties">
      <xsd:complexType>
        <xsd:sequence>
          <xsd:element name="documentManagement">
            <xsd:complexType>
              <xsd:all>
                <xsd:element ref="ns2:TaxCatchAll" minOccurs="0"/>
                <xsd:element ref="ns2:TaxCatchAllLabel" minOccurs="0"/>
                <xsd:element ref="ns2:p2ccda1aa538431ebdbd9aff2e618395" minOccurs="0"/>
                <xsd:element ref="ns2:m212503b6b334cf5939abe2139ab9989" minOccurs="0"/>
                <xsd:element ref="ns3:d85f6d7fdfbb4fcb9928e85e20829f11" minOccurs="0"/>
                <xsd:element ref="ns4:FIS_x0020_Templa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be7644-ceb4-4b99-a982-54c24b0d5763" elementFormDefault="qualified">
    <xsd:import namespace="http://schemas.microsoft.com/office/2006/documentManagement/types"/>
    <xsd:import namespace="http://schemas.microsoft.com/office/infopath/2007/PartnerControls"/>
    <xsd:element name="TaxCatchAll" ma:index="8" nillable="true" ma:displayName="Taxonomy Catch All Column" ma:description="" ma:hidden="true" ma:list="{ee0b3923-50aa-4895-b825-540afbf82b57}" ma:internalName="TaxCatchAll" ma:showField="CatchAllData"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description="" ma:hidden="true" ma:list="{ee0b3923-50aa-4895-b825-540afbf82b57}" ma:internalName="TaxCatchAllLabel" ma:readOnly="true" ma:showField="CatchAllDataLabel"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p2ccda1aa538431ebdbd9aff2e618395" ma:index="10" ma:taxonomy="true" ma:internalName="p2ccda1aa538431ebdbd9aff2e618395" ma:taxonomyFieldName="hubDataClassification" ma:displayName="Data Classification" ma:default="120;#Internal Use|c3cad031-fee6-47a9-aad0-2ffea30ffed6" ma:fieldId="{92ccda1a-a538-431e-bdbd-9aff2e618395}" ma:sspId="131c18cc-2474-4745-871d-6b663d645c63" ma:termSetId="eb0af5e7-1eeb-4e7f-b793-c64bc7a9f483" ma:anchorId="00000000-0000-0000-0000-000000000000" ma:open="false" ma:isKeyword="false">
      <xsd:complexType>
        <xsd:sequence>
          <xsd:element ref="pc:Terms" minOccurs="0" maxOccurs="1"/>
        </xsd:sequence>
      </xsd:complexType>
    </xsd:element>
    <xsd:element name="m212503b6b334cf5939abe2139ab9989" ma:index="12" ma:taxonomy="true" ma:internalName="m212503b6b334cf5939abe2139ab9989" ma:taxonomyFieldName="hubOfficialRecord" ma:displayName="Record Type" ma:default="118;#Discretionary|be304623-379d-4a0b-8bdf-b30f264f5d0f" ma:fieldId="{6212503b-6b33-4cf5-939a-be2139ab9989}" ma:sspId="131c18cc-2474-4745-871d-6b663d645c63" ma:termSetId="bd792795-f08d-4e72-bb89-f38d6c0b487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973b30c-1df3-4c2a-bca9-cf21b10eff93" elementFormDefault="qualified">
    <xsd:import namespace="http://schemas.microsoft.com/office/2006/documentManagement/types"/>
    <xsd:import namespace="http://schemas.microsoft.com/office/infopath/2007/PartnerControls"/>
    <xsd:element name="d85f6d7fdfbb4fcb9928e85e20829f11" ma:index="14" ma:taxonomy="true" ma:internalName="d85f6d7fdfbb4fcb9928e85e20829f11" ma:taxonomyFieldName="ContentCategory1" ma:displayName="Content Category" ma:default="116;#General|df414748-05a1-4eef-b671-5b3efbbf31a9" ma:fieldId="{d85f6d7f-dfbb-4fcb-9928-e85e20829f11}" ma:sspId="131c18cc-2474-4745-871d-6b663d645c63" ma:termSetId="957a4a28-c6ea-4b9b-9330-da922fce844e"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a2d9307-b2cc-4afe-9596-29bf38550d3c" elementFormDefault="qualified">
    <xsd:import namespace="http://schemas.microsoft.com/office/2006/documentManagement/types"/>
    <xsd:import namespace="http://schemas.microsoft.com/office/infopath/2007/PartnerControls"/>
    <xsd:element name="FIS_x0020_Templates" ma:index="16" nillable="true" ma:displayName="FIS Templates" ma:default="Microsoft PowerPoint Templates" ma:format="Dropdown" ma:internalName="FIS_x0020_Templates">
      <xsd:simpleType>
        <xsd:restriction base="dms:Choice">
          <xsd:enumeration value="Microsoft PowerPoint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m212503b6b334cf5939abe2139ab9989 xmlns="27be7644-ceb4-4b99-a982-54c24b0d5763">
      <Terms xmlns="http://schemas.microsoft.com/office/infopath/2007/PartnerControls">
        <TermInfo xmlns="http://schemas.microsoft.com/office/infopath/2007/PartnerControls">
          <TermName xmlns="http://schemas.microsoft.com/office/infopath/2007/PartnerControls">Discretionary</TermName>
          <TermId xmlns="http://schemas.microsoft.com/office/infopath/2007/PartnerControls">be304623-379d-4a0b-8bdf-b30f264f5d0f</TermId>
        </TermInfo>
      </Terms>
    </m212503b6b334cf5939abe2139ab9989>
    <p2ccda1aa538431ebdbd9aff2e618395 xmlns="27be7644-ceb4-4b99-a982-54c24b0d5763">
      <Terms xmlns="http://schemas.microsoft.com/office/infopath/2007/PartnerControls">
        <TermInfo xmlns="http://schemas.microsoft.com/office/infopath/2007/PartnerControls">
          <TermName xmlns="http://schemas.microsoft.com/office/infopath/2007/PartnerControls">Internal Use</TermName>
          <TermId xmlns="http://schemas.microsoft.com/office/infopath/2007/PartnerControls">c3cad031-fee6-47a9-aad0-2ffea30ffed6</TermId>
        </TermInfo>
      </Terms>
    </p2ccda1aa538431ebdbd9aff2e618395>
    <d85f6d7fdfbb4fcb9928e85e20829f11 xmlns="f973b30c-1df3-4c2a-bca9-cf21b10eff93">
      <Terms xmlns="http://schemas.microsoft.com/office/infopath/2007/PartnerControls">
        <TermInfo xmlns="http://schemas.microsoft.com/office/infopath/2007/PartnerControls">
          <TermName xmlns="http://schemas.microsoft.com/office/infopath/2007/PartnerControls">General</TermName>
          <TermId xmlns="http://schemas.microsoft.com/office/infopath/2007/PartnerControls">df414748-05a1-4eef-b671-5b3efbbf31a9</TermId>
        </TermInfo>
      </Terms>
    </d85f6d7fdfbb4fcb9928e85e20829f11>
    <FIS_x0020_Templates xmlns="da2d9307-b2cc-4afe-9596-29bf38550d3c">Microsoft PowerPoint Templates</FIS_x0020_Templates>
    <TaxCatchAll xmlns="27be7644-ceb4-4b99-a982-54c24b0d5763">
      <Value>120</Value>
      <Value>118</Value>
      <Value>116</Value>
    </TaxCatchAll>
  </documentManagement>
</p:properties>
</file>

<file path=customXml/itemProps1.xml><?xml version="1.0" encoding="utf-8"?>
<ds:datastoreItem xmlns:ds="http://schemas.openxmlformats.org/officeDocument/2006/customXml" ds:itemID="{A6FC0AE1-B724-4DA0-A335-72313303D65D}">
  <ds:schemaRefs>
    <ds:schemaRef ds:uri="http://schemas.microsoft.com/office/2006/metadata/customXsn"/>
  </ds:schemaRefs>
</ds:datastoreItem>
</file>

<file path=customXml/itemProps2.xml><?xml version="1.0" encoding="utf-8"?>
<ds:datastoreItem xmlns:ds="http://schemas.openxmlformats.org/officeDocument/2006/customXml" ds:itemID="{056E7207-F3F6-4086-BBAD-0630C6943116}">
  <ds:schemaRefs>
    <ds:schemaRef ds:uri="Microsoft.SharePoint.Taxonomy.ContentTypeSync"/>
  </ds:schemaRefs>
</ds:datastoreItem>
</file>

<file path=customXml/itemProps3.xml><?xml version="1.0" encoding="utf-8"?>
<ds:datastoreItem xmlns:ds="http://schemas.openxmlformats.org/officeDocument/2006/customXml" ds:itemID="{AED57398-8543-40B5-B208-44603FB04A21}">
  <ds:schemaRefs>
    <ds:schemaRef ds:uri="http://schemas.microsoft.com/sharepoint/v3/contenttype/forms"/>
  </ds:schemaRefs>
</ds:datastoreItem>
</file>

<file path=customXml/itemProps4.xml><?xml version="1.0" encoding="utf-8"?>
<ds:datastoreItem xmlns:ds="http://schemas.openxmlformats.org/officeDocument/2006/customXml" ds:itemID="{2800E8D7-CEF5-44AE-AF8A-3AD150A9BF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be7644-ceb4-4b99-a982-54c24b0d5763"/>
    <ds:schemaRef ds:uri="f973b30c-1df3-4c2a-bca9-cf21b10eff93"/>
    <ds:schemaRef ds:uri="da2d9307-b2cc-4afe-9596-29bf38550d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CD2A9F9A-050F-4963-A0D0-1F0B00A6E460}">
  <ds:schemaRefs>
    <ds:schemaRef ds:uri="da2d9307-b2cc-4afe-9596-29bf38550d3c"/>
    <ds:schemaRef ds:uri="http://schemas.openxmlformats.org/package/2006/metadata/core-properties"/>
    <ds:schemaRef ds:uri="http://schemas.microsoft.com/office/2006/documentManagement/types"/>
    <ds:schemaRef ds:uri="http://www.w3.org/XML/1998/namespace"/>
    <ds:schemaRef ds:uri="http://purl.org/dc/elements/1.1/"/>
    <ds:schemaRef ds:uri="f973b30c-1df3-4c2a-bca9-cf21b10eff93"/>
    <ds:schemaRef ds:uri="http://schemas.microsoft.com/office/2006/metadata/properties"/>
    <ds:schemaRef ds:uri="http://purl.org/dc/terms/"/>
    <ds:schemaRef ds:uri="http://schemas.microsoft.com/office/infopath/2007/PartnerControls"/>
    <ds:schemaRef ds:uri="27be7644-ceb4-4b99-a982-54c24b0d5763"/>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FIS 16x9 Presentation and Toolkit</Template>
  <TotalTime>4948</TotalTime>
  <Words>3426</Words>
  <Application>Microsoft Office PowerPoint</Application>
  <PresentationFormat>On-screen Show (16:9)</PresentationFormat>
  <Paragraphs>417</Paragraphs>
  <Slides>37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Arial Black</vt:lpstr>
      <vt:lpstr>Calibri</vt:lpstr>
      <vt:lpstr>Lucida Grande</vt:lpstr>
      <vt:lpstr>Symbol</vt:lpstr>
      <vt:lpstr>Wingdings</vt:lpstr>
      <vt:lpstr>FIS</vt:lpstr>
      <vt:lpstr>Devops – CI/CD          Nagios</vt:lpstr>
      <vt:lpstr>Agenda</vt:lpstr>
      <vt:lpstr>What is Continuous Monitoring ?</vt:lpstr>
      <vt:lpstr>What is Nagios and Why?</vt:lpstr>
      <vt:lpstr>Architecture</vt:lpstr>
      <vt:lpstr>Architecture</vt:lpstr>
      <vt:lpstr>Configuration Files</vt:lpstr>
      <vt:lpstr>Configuration Files</vt:lpstr>
      <vt:lpstr>Configuration Files</vt:lpstr>
      <vt:lpstr>Configuration Files</vt:lpstr>
      <vt:lpstr>Configuration Files</vt:lpstr>
      <vt:lpstr>Features</vt:lpstr>
      <vt:lpstr>Applications</vt:lpstr>
      <vt:lpstr>Host and Services</vt:lpstr>
      <vt:lpstr>Commands</vt:lpstr>
      <vt:lpstr>Commands</vt:lpstr>
      <vt:lpstr>Commands</vt:lpstr>
      <vt:lpstr>Checks and Status</vt:lpstr>
      <vt:lpstr>Checks and Status</vt:lpstr>
      <vt:lpstr>Protocols and Ports</vt:lpstr>
      <vt:lpstr>Protocols and Ports</vt:lpstr>
      <vt:lpstr>Add-ons and Plug-ins</vt:lpstr>
      <vt:lpstr>Add-ons and Plug-ins</vt:lpstr>
      <vt:lpstr>Add-ons and Plug-ins</vt:lpstr>
      <vt:lpstr>NRPE – Nagios Remote Plugin Executor</vt:lpstr>
      <vt:lpstr>Products</vt:lpstr>
      <vt:lpstr>Products</vt:lpstr>
      <vt:lpstr>Products</vt:lpstr>
      <vt:lpstr>Installation and Demo</vt:lpstr>
      <vt:lpstr>PowerPoint Presentation</vt:lpstr>
      <vt:lpstr>PowerPoint Presentation</vt:lpstr>
      <vt:lpstr>PowerPoint Presentation</vt:lpstr>
      <vt:lpstr>PowerPoint Presentation</vt:lpstr>
      <vt:lpstr>Configuring Apache</vt:lpstr>
      <vt:lpstr>Add Hosts</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 16x9 Basic Template</dc:title>
  <dc:creator>FIS</dc:creator>
  <cp:lastModifiedBy>Madduri, VenkateshReddy</cp:lastModifiedBy>
  <cp:revision>212</cp:revision>
  <dcterms:created xsi:type="dcterms:W3CDTF">2017-09-27T06:18:52Z</dcterms:created>
  <dcterms:modified xsi:type="dcterms:W3CDTF">2020-11-27T12:09:33Z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ubDataClassification">
    <vt:lpwstr>120;#Internal Use|c3cad031-fee6-47a9-aad0-2ffea30ffed6</vt:lpwstr>
  </property>
  <property fmtid="{D5CDD505-2E9C-101B-9397-08002B2CF9AE}" pid="3" name="hubOfficialRecord">
    <vt:lpwstr>118;#Discretionary|be304623-379d-4a0b-8bdf-b30f264f5d0f</vt:lpwstr>
  </property>
  <property fmtid="{D5CDD505-2E9C-101B-9397-08002B2CF9AE}" pid="4" name="ContentCategory1">
    <vt:lpwstr>116;#General|df414748-05a1-4eef-b671-5b3efbbf31a9</vt:lpwstr>
  </property>
  <property fmtid="{D5CDD505-2E9C-101B-9397-08002B2CF9AE}" pid="5" name="ContentTypeId">
    <vt:lpwstr>0x010100B1AF7E0DF49F8B4998DFBA24D0E94F0400EF6AA88B9EC56046829175579DD56F62</vt:lpwstr>
  </property>
</Properties>
</file>